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55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56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57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65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66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67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68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69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6"/>
  </p:notesMasterIdLst>
  <p:sldIdLst>
    <p:sldId id="369" r:id="rId2"/>
    <p:sldId id="342" r:id="rId3"/>
    <p:sldId id="256" r:id="rId4"/>
    <p:sldId id="344" r:id="rId5"/>
    <p:sldId id="345" r:id="rId6"/>
    <p:sldId id="346" r:id="rId7"/>
    <p:sldId id="347" r:id="rId8"/>
    <p:sldId id="264" r:id="rId9"/>
    <p:sldId id="257" r:id="rId10"/>
    <p:sldId id="276" r:id="rId11"/>
    <p:sldId id="349" r:id="rId12"/>
    <p:sldId id="348" r:id="rId13"/>
    <p:sldId id="353" r:id="rId14"/>
    <p:sldId id="354" r:id="rId15"/>
    <p:sldId id="355" r:id="rId16"/>
    <p:sldId id="352" r:id="rId17"/>
    <p:sldId id="364" r:id="rId18"/>
    <p:sldId id="365" r:id="rId19"/>
    <p:sldId id="370" r:id="rId20"/>
    <p:sldId id="267" r:id="rId21"/>
    <p:sldId id="298" r:id="rId22"/>
    <p:sldId id="299" r:id="rId23"/>
    <p:sldId id="300" r:id="rId24"/>
    <p:sldId id="302" r:id="rId25"/>
    <p:sldId id="266" r:id="rId26"/>
    <p:sldId id="286" r:id="rId27"/>
    <p:sldId id="287" r:id="rId28"/>
    <p:sldId id="292" r:id="rId29"/>
    <p:sldId id="284" r:id="rId30"/>
    <p:sldId id="293" r:id="rId31"/>
    <p:sldId id="291" r:id="rId32"/>
    <p:sldId id="288" r:id="rId33"/>
    <p:sldId id="289" r:id="rId34"/>
    <p:sldId id="290" r:id="rId35"/>
    <p:sldId id="374" r:id="rId36"/>
    <p:sldId id="279" r:id="rId37"/>
    <p:sldId id="274" r:id="rId38"/>
    <p:sldId id="295" r:id="rId39"/>
    <p:sldId id="296" r:id="rId40"/>
    <p:sldId id="297" r:id="rId41"/>
    <p:sldId id="375" r:id="rId42"/>
    <p:sldId id="371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6" r:id="rId54"/>
    <p:sldId id="372" r:id="rId55"/>
    <p:sldId id="320" r:id="rId56"/>
    <p:sldId id="358" r:id="rId57"/>
    <p:sldId id="359" r:id="rId58"/>
    <p:sldId id="357" r:id="rId59"/>
    <p:sldId id="360" r:id="rId60"/>
    <p:sldId id="332" r:id="rId61"/>
    <p:sldId id="327" r:id="rId62"/>
    <p:sldId id="328" r:id="rId63"/>
    <p:sldId id="329" r:id="rId64"/>
    <p:sldId id="330" r:id="rId65"/>
    <p:sldId id="331" r:id="rId66"/>
    <p:sldId id="338" r:id="rId67"/>
    <p:sldId id="336" r:id="rId68"/>
    <p:sldId id="322" r:id="rId69"/>
    <p:sldId id="339" r:id="rId70"/>
    <p:sldId id="321" r:id="rId71"/>
    <p:sldId id="340" r:id="rId72"/>
    <p:sldId id="361" r:id="rId73"/>
    <p:sldId id="341" r:id="rId74"/>
    <p:sldId id="373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A94A87-86A9-4C30-933E-FAFD8E754312}">
          <p14:sldIdLst>
            <p14:sldId id="369"/>
            <p14:sldId id="342"/>
            <p14:sldId id="256"/>
            <p14:sldId id="344"/>
            <p14:sldId id="345"/>
            <p14:sldId id="346"/>
            <p14:sldId id="347"/>
            <p14:sldId id="264"/>
            <p14:sldId id="257"/>
            <p14:sldId id="276"/>
            <p14:sldId id="349"/>
            <p14:sldId id="348"/>
            <p14:sldId id="353"/>
            <p14:sldId id="354"/>
            <p14:sldId id="355"/>
            <p14:sldId id="352"/>
            <p14:sldId id="364"/>
            <p14:sldId id="365"/>
            <p14:sldId id="370"/>
          </p14:sldIdLst>
        </p14:section>
        <p14:section name="Aviation" id="{BBC408EF-36C7-478A-9426-FE821FBA9C8F}">
          <p14:sldIdLst>
            <p14:sldId id="267"/>
            <p14:sldId id="298"/>
            <p14:sldId id="299"/>
            <p14:sldId id="300"/>
            <p14:sldId id="302"/>
            <p14:sldId id="266"/>
          </p14:sldIdLst>
        </p14:section>
        <p14:section name="વહાણવટુ" id="{E238504D-04FA-4F26-9987-AFC8D692D398}">
          <p14:sldIdLst>
            <p14:sldId id="286"/>
            <p14:sldId id="287"/>
            <p14:sldId id="292"/>
            <p14:sldId id="284"/>
            <p14:sldId id="293"/>
            <p14:sldId id="291"/>
            <p14:sldId id="288"/>
            <p14:sldId id="289"/>
            <p14:sldId id="290"/>
            <p14:sldId id="374"/>
            <p14:sldId id="279"/>
            <p14:sldId id="274"/>
            <p14:sldId id="295"/>
            <p14:sldId id="296"/>
            <p14:sldId id="297"/>
            <p14:sldId id="375"/>
            <p14:sldId id="371"/>
          </p14:sldIdLst>
        </p14:section>
        <p14:section name="Energy and Environment" id="{599EF6FD-9F71-42D3-9D05-93DBFA0BFF0D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72"/>
          </p14:sldIdLst>
        </p14:section>
        <p14:section name="સંચાર તંત્ર" id="{DCEE66F3-D219-414D-8F23-870AF0BD8919}">
          <p14:sldIdLst>
            <p14:sldId id="320"/>
            <p14:sldId id="358"/>
            <p14:sldId id="359"/>
            <p14:sldId id="357"/>
            <p14:sldId id="360"/>
            <p14:sldId id="332"/>
            <p14:sldId id="327"/>
            <p14:sldId id="328"/>
            <p14:sldId id="329"/>
            <p14:sldId id="330"/>
            <p14:sldId id="331"/>
            <p14:sldId id="338"/>
            <p14:sldId id="336"/>
            <p14:sldId id="322"/>
          </p14:sldIdLst>
        </p14:section>
        <p14:section name="Communication : ICT" id="{00DABB44-9658-424F-97F1-4DE558D5B4FE}">
          <p14:sldIdLst>
            <p14:sldId id="339"/>
            <p14:sldId id="321"/>
            <p14:sldId id="340"/>
            <p14:sldId id="361"/>
            <p14:sldId id="341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D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4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Trade via Inland Waterway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3"/>
              <c:spPr>
                <a:solidFill>
                  <a:schemeClr val="lt1"/>
                </a:solidFill>
                <a:ln w="25400" cap="flat" cmpd="sng" algn="ctr">
                  <a:solidFill>
                    <a:schemeClr val="accent1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4DB-473D-A0D3-CB2F14FBB4F3}"/>
                </c:ext>
              </c:extLst>
            </c:dLbl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China</c:v>
                </c:pt>
                <c:pt idx="1">
                  <c:v>EU</c:v>
                </c:pt>
                <c:pt idx="2">
                  <c:v>Bangladesh</c:v>
                </c:pt>
                <c:pt idx="3">
                  <c:v>India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0.47</c:v>
                </c:pt>
                <c:pt idx="1">
                  <c:v>0.4</c:v>
                </c:pt>
                <c:pt idx="2">
                  <c:v>0.35</c:v>
                </c:pt>
                <c:pt idx="3" formatCode="0.00%">
                  <c:v>3.5000000000000003E-2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 Barrel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2013</c:v>
                </c:pt>
                <c:pt idx="1">
                  <c:v>2016, Feb</c:v>
                </c:pt>
                <c:pt idx="2">
                  <c:v>2017, April</c:v>
                </c:pt>
              </c:strCache>
            </c:strRef>
          </c:cat>
          <c:val>
            <c:numRef>
              <c:f>Sheet1!$B$2:$B$4</c:f>
              <c:numCache>
                <c:formatCode>"$"#,##0_);[Red]\("$"#,##0\)</c:formatCode>
                <c:ptCount val="3"/>
                <c:pt idx="0">
                  <c:v>105</c:v>
                </c:pt>
                <c:pt idx="1">
                  <c:v>29</c:v>
                </c:pt>
                <c:pt idx="2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36-40EC-8F43-DED9C5B2E54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1758515456"/>
        <c:axId val="-1758514912"/>
      </c:lineChart>
      <c:catAx>
        <c:axId val="-175851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8514912"/>
        <c:crosses val="autoZero"/>
        <c:auto val="1"/>
        <c:lblAlgn val="ctr"/>
        <c:lblOffset val="100"/>
        <c:noMultiLvlLbl val="0"/>
      </c:catAx>
      <c:valAx>
        <c:axId val="-1758514912"/>
        <c:scaling>
          <c:orientation val="minMax"/>
        </c:scaling>
        <c:delete val="1"/>
        <c:axPos val="l"/>
        <c:numFmt formatCode="&quot;$&quot;#,##0_);[Red]\(&quot;$&quot;#,##0\)" sourceLinked="1"/>
        <c:majorTickMark val="none"/>
        <c:minorTickMark val="none"/>
        <c:tickLblPos val="nextTo"/>
        <c:crossAx val="-17585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Excise on Petrol Per lit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dk1">
                  <a:tint val="88500"/>
                </a:schemeClr>
              </a:outerShdw>
            </a:effectLst>
          </c:spPr>
          <c:marker>
            <c:symbol val="none"/>
          </c:marker>
          <c:dLbls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tint val="88500"/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2014</c:v>
                </c:pt>
                <c:pt idx="1">
                  <c:v>2016, Dec</c:v>
                </c:pt>
              </c:strCache>
            </c:strRef>
          </c:cat>
          <c:val>
            <c:numRef>
              <c:f>Sheet1!$B$2:$B$3</c:f>
              <c:numCache>
                <c:formatCode>_ [$₹-4009]\ * #,##0.00_ ;_ [$₹-4009]\ * \-#,##0.00_ ;_ [$₹-4009]\ * "-"??_ ;_ @_ </c:formatCode>
                <c:ptCount val="2"/>
                <c:pt idx="0">
                  <c:v>15.5</c:v>
                </c:pt>
                <c:pt idx="1">
                  <c:v>22.7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35-4514-8BE3-F7FE86BAB1F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1758515456"/>
        <c:axId val="-1758514912"/>
      </c:lineChart>
      <c:catAx>
        <c:axId val="-175851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8514912"/>
        <c:crosses val="autoZero"/>
        <c:auto val="1"/>
        <c:lblAlgn val="ctr"/>
        <c:lblOffset val="100"/>
        <c:noMultiLvlLbl val="0"/>
      </c:catAx>
      <c:valAx>
        <c:axId val="-1758514912"/>
        <c:scaling>
          <c:orientation val="minMax"/>
        </c:scaling>
        <c:delete val="1"/>
        <c:axPos val="l"/>
        <c:numFmt formatCode="_ [$₹-4009]\ * #,##0.00_ ;_ [$₹-4009]\ * \-#,##0.00_ ;_ [$₹-4009]\ * &quot;-&quot;??_ ;_ @_ " sourceLinked="1"/>
        <c:majorTickMark val="none"/>
        <c:minorTickMark val="none"/>
        <c:tickLblPos val="nextTo"/>
        <c:crossAx val="-17585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tint val="88500"/>
      </a:schemeClr>
    </a:solidFill>
    <a:ln w="9525" cap="flat" cmpd="sng" algn="ctr">
      <a:solidFill>
        <a:schemeClr val="dk1">
          <a:tint val="885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Excise on Petrol Per lit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dk1">
                  <a:tint val="88500"/>
                </a:schemeClr>
              </a:outerShdw>
            </a:effectLst>
          </c:spPr>
          <c:marker>
            <c:symbol val="none"/>
          </c:marker>
          <c:dLbls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tint val="88500"/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2014</c:v>
                </c:pt>
                <c:pt idx="1">
                  <c:v>2016, Dec</c:v>
                </c:pt>
              </c:strCache>
            </c:strRef>
          </c:cat>
          <c:val>
            <c:numRef>
              <c:f>Sheet1!$B$2:$B$3</c:f>
              <c:numCache>
                <c:formatCode>_ [$₹-4009]\ * #,##0.00_ ;_ [$₹-4009]\ * \-#,##0.00_ ;_ [$₹-4009]\ * "-"??_ ;_ @_ </c:formatCode>
                <c:ptCount val="2"/>
                <c:pt idx="0">
                  <c:v>5.8</c:v>
                </c:pt>
                <c:pt idx="1">
                  <c:v>19.7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62-4A91-AFAE-71BD804015E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1758515456"/>
        <c:axId val="-1758514912"/>
      </c:lineChart>
      <c:catAx>
        <c:axId val="-175851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8514912"/>
        <c:crosses val="autoZero"/>
        <c:auto val="1"/>
        <c:lblAlgn val="ctr"/>
        <c:lblOffset val="100"/>
        <c:noMultiLvlLbl val="0"/>
      </c:catAx>
      <c:valAx>
        <c:axId val="-1758514912"/>
        <c:scaling>
          <c:orientation val="minMax"/>
        </c:scaling>
        <c:delete val="1"/>
        <c:axPos val="l"/>
        <c:numFmt formatCode="_ [$₹-4009]\ * #,##0.00_ ;_ [$₹-4009]\ * \-#,##0.00_ ;_ [$₹-4009]\ * &quot;-&quot;??_ ;_ @_ " sourceLinked="1"/>
        <c:majorTickMark val="none"/>
        <c:minorTickMark val="none"/>
        <c:tickLblPos val="nextTo"/>
        <c:crossAx val="-17585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tint val="88500"/>
      </a:schemeClr>
    </a:solidFill>
    <a:ln w="9525" cap="flat" cmpd="sng" algn="ctr">
      <a:solidFill>
        <a:schemeClr val="dk1">
          <a:tint val="885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8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diagrams/_rels/data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8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microsoft.com/office/2007/relationships/hdphoto" Target="../media/hdphoto3.wdp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Relationship Id="rId9" Type="http://schemas.openxmlformats.org/officeDocument/2006/relationships/image" Target="../media/image40.png"/></Relationships>
</file>

<file path=ppt/diagrams/_rels/data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8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ata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ata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Relationship Id="rId4" Type="http://schemas.openxmlformats.org/officeDocument/2006/relationships/image" Target="../media/image143.png"/></Relationships>
</file>

<file path=ppt/diagrams/_rels/data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diagrams/_rels/data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diagrams/_rels/data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diagrams/_rels/data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image" Target="../media/image177.png"/><Relationship Id="rId4" Type="http://schemas.openxmlformats.org/officeDocument/2006/relationships/image" Target="../media/image180.png"/></Relationships>
</file>

<file path=ppt/diagrams/_rels/data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diagrams/_rels/data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e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image" Target="../media/image187.png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ata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8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ata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8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diagrams/_rels/drawing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8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microsoft.com/office/2007/relationships/hdphoto" Target="../media/hdphoto3.wdp"/><Relationship Id="rId2" Type="http://schemas.microsoft.com/office/2007/relationships/hdphoto" Target="../media/hdphoto1.wdp"/><Relationship Id="rId1" Type="http://schemas.openxmlformats.org/officeDocument/2006/relationships/image" Target="../media/image35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Relationship Id="rId9" Type="http://schemas.openxmlformats.org/officeDocument/2006/relationships/image" Target="../media/image40.png"/></Relationships>
</file>

<file path=ppt/diagrams/_rels/drawing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8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rawing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rawing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Relationship Id="rId4" Type="http://schemas.openxmlformats.org/officeDocument/2006/relationships/image" Target="../media/image143.png"/></Relationships>
</file>

<file path=ppt/diagrams/_rels/drawing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diagrams/_rels/drawing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diagrams/_rels/drawing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diagrams/_rels/drawing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9.png"/><Relationship Id="rId1" Type="http://schemas.openxmlformats.org/officeDocument/2006/relationships/image" Target="../media/image180.png"/><Relationship Id="rId4" Type="http://schemas.openxmlformats.org/officeDocument/2006/relationships/image" Target="../media/image177.png"/></Relationships>
</file>

<file path=ppt/diagrams/_rels/drawing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diagrams/_rels/drawing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e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image" Target="../media/image187.png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rawing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8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rawing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604C0FA-7729-4ECE-90D5-CC5943A1271E}" type="doc">
      <dgm:prSet loTypeId="urn:microsoft.com/office/officeart/2005/8/layout/lProcess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FA921A-E44F-4562-86DE-030E8854268D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D038F73A-2B66-44BA-BE74-12C79B26717E}" type="parTrans" cxnId="{582034F5-800B-4C5A-9B2E-3EBC7A39CF79}">
      <dgm:prSet/>
      <dgm:spPr/>
      <dgm:t>
        <a:bodyPr/>
        <a:lstStyle/>
        <a:p>
          <a:endParaRPr lang="en-US"/>
        </a:p>
      </dgm:t>
    </dgm:pt>
    <dgm:pt modelId="{0B42850A-2D0D-4989-B992-2AF91C763B05}" type="sibTrans" cxnId="{582034F5-800B-4C5A-9B2E-3EBC7A39CF79}">
      <dgm:prSet/>
      <dgm:spPr/>
      <dgm:t>
        <a:bodyPr/>
        <a:lstStyle/>
        <a:p>
          <a:endParaRPr lang="en-US"/>
        </a:p>
      </dgm:t>
    </dgm:pt>
    <dgm:pt modelId="{C4F8397A-940C-4815-BC95-7E9F3FCEB3C9}">
      <dgm:prSet phldrT="[Text]"/>
      <dgm:spPr/>
      <dgm:t>
        <a:bodyPr/>
        <a:lstStyle/>
        <a:p>
          <a:r>
            <a:rPr lang="en-US" dirty="0"/>
            <a:t>Core of the core</a:t>
          </a:r>
        </a:p>
      </dgm:t>
    </dgm:pt>
    <dgm:pt modelId="{5296E4FB-83D7-4213-AE18-E89CBFEC1B70}" type="parTrans" cxnId="{32C7EB04-61EC-4BA0-BF91-8FA9DF539EBF}">
      <dgm:prSet/>
      <dgm:spPr/>
      <dgm:t>
        <a:bodyPr/>
        <a:lstStyle/>
        <a:p>
          <a:endParaRPr lang="en-US"/>
        </a:p>
      </dgm:t>
    </dgm:pt>
    <dgm:pt modelId="{871E0982-3047-4A79-A717-C7F12E74A3D0}" type="sibTrans" cxnId="{32C7EB04-61EC-4BA0-BF91-8FA9DF539EBF}">
      <dgm:prSet/>
      <dgm:spPr/>
      <dgm:t>
        <a:bodyPr/>
        <a:lstStyle/>
        <a:p>
          <a:endParaRPr lang="en-US"/>
        </a:p>
      </dgm:t>
    </dgm:pt>
    <dgm:pt modelId="{BE9BCD37-D36E-46CC-A7D2-84C9119E2D8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Core</a:t>
          </a:r>
        </a:p>
      </dgm:t>
    </dgm:pt>
    <dgm:pt modelId="{B5B8B4D8-61C7-4B3D-8877-BBBC1BA956CD}" type="parTrans" cxnId="{DE767A29-4E53-41EE-8B04-53DFB03472CD}">
      <dgm:prSet/>
      <dgm:spPr/>
      <dgm:t>
        <a:bodyPr/>
        <a:lstStyle/>
        <a:p>
          <a:endParaRPr lang="en-US"/>
        </a:p>
      </dgm:t>
    </dgm:pt>
    <dgm:pt modelId="{3D7994DE-BEBA-4161-802A-F47FF4CCBF8E}" type="sibTrans" cxnId="{DE767A29-4E53-41EE-8B04-53DFB03472CD}">
      <dgm:prSet/>
      <dgm:spPr/>
      <dgm:t>
        <a:bodyPr/>
        <a:lstStyle/>
        <a:p>
          <a:endParaRPr lang="en-US"/>
        </a:p>
      </dgm:t>
    </dgm:pt>
    <dgm:pt modelId="{76CAFB34-5AF1-4A86-AAB4-215FEC56CA28}">
      <dgm:prSet phldrT="[Text]"/>
      <dgm:spPr/>
      <dgm:t>
        <a:bodyPr/>
        <a:lstStyle/>
        <a:p>
          <a:r>
            <a:rPr lang="en-US" dirty="0"/>
            <a:t>Schemes</a:t>
          </a:r>
        </a:p>
      </dgm:t>
    </dgm:pt>
    <dgm:pt modelId="{7849BA6D-5395-414F-8610-904025F55469}" type="parTrans" cxnId="{B03ABE21-0E12-44B4-8B8C-3B99F63C88ED}">
      <dgm:prSet/>
      <dgm:spPr/>
      <dgm:t>
        <a:bodyPr/>
        <a:lstStyle/>
        <a:p>
          <a:endParaRPr lang="en-US"/>
        </a:p>
      </dgm:t>
    </dgm:pt>
    <dgm:pt modelId="{787C2592-6D8E-4BEE-9B68-5ACB382976C4}" type="sibTrans" cxnId="{B03ABE21-0E12-44B4-8B8C-3B99F63C88ED}">
      <dgm:prSet/>
      <dgm:spPr/>
      <dgm:t>
        <a:bodyPr/>
        <a:lstStyle/>
        <a:p>
          <a:endParaRPr lang="en-US"/>
        </a:p>
      </dgm:t>
    </dgm:pt>
    <dgm:pt modelId="{EEC3E801-33E9-447D-B9D4-66D54E877DC1}">
      <dgm:prSet phldrT="[Text]"/>
      <dgm:spPr/>
      <dgm:t>
        <a:bodyPr/>
        <a:lstStyle/>
        <a:p>
          <a:r>
            <a:rPr lang="en-US" dirty="0"/>
            <a:t>06</a:t>
          </a:r>
        </a:p>
      </dgm:t>
    </dgm:pt>
    <dgm:pt modelId="{89DF6939-3C36-4F47-BEE0-37847E9D10D8}" type="parTrans" cxnId="{0D4C6390-0A85-417B-A5F4-8F0F5784AC4F}">
      <dgm:prSet/>
      <dgm:spPr/>
      <dgm:t>
        <a:bodyPr/>
        <a:lstStyle/>
        <a:p>
          <a:endParaRPr lang="en-US"/>
        </a:p>
      </dgm:t>
    </dgm:pt>
    <dgm:pt modelId="{9828707E-95B4-4C25-97EA-6DDCA2CC6A8B}" type="sibTrans" cxnId="{0D4C6390-0A85-417B-A5F4-8F0F5784AC4F}">
      <dgm:prSet/>
      <dgm:spPr/>
      <dgm:t>
        <a:bodyPr/>
        <a:lstStyle/>
        <a:p>
          <a:endParaRPr lang="en-US"/>
        </a:p>
      </dgm:t>
    </dgm:pt>
    <dgm:pt modelId="{9793EA59-C8E5-4DEA-8BC2-D303C884AC39}">
      <dgm:prSet phldrT="[Text]"/>
      <dgm:spPr/>
      <dgm:t>
        <a:bodyPr/>
        <a:lstStyle/>
        <a:p>
          <a:r>
            <a:rPr lang="en-US" dirty="0"/>
            <a:t>Special</a:t>
          </a:r>
        </a:p>
      </dgm:t>
    </dgm:pt>
    <dgm:pt modelId="{58F76D3B-1D2F-4FA6-AE84-3BA6AA9FDE76}" type="parTrans" cxnId="{852257D1-29AA-44C7-BC1E-00F413D8548D}">
      <dgm:prSet/>
      <dgm:spPr/>
      <dgm:t>
        <a:bodyPr/>
        <a:lstStyle/>
        <a:p>
          <a:endParaRPr lang="en-US"/>
        </a:p>
      </dgm:t>
    </dgm:pt>
    <dgm:pt modelId="{5BAC1CC6-0E08-4013-BD4D-DD75ED53F3F7}" type="sibTrans" cxnId="{852257D1-29AA-44C7-BC1E-00F413D8548D}">
      <dgm:prSet/>
      <dgm:spPr/>
      <dgm:t>
        <a:bodyPr/>
        <a:lstStyle/>
        <a:p>
          <a:endParaRPr lang="en-US"/>
        </a:p>
      </dgm:t>
    </dgm:pt>
    <dgm:pt modelId="{1039B31F-C7D2-4B78-AB80-ABE7A0E8A004}">
      <dgm:prSet phldrT="[Text]"/>
      <dgm:spPr/>
      <dgm:t>
        <a:bodyPr/>
        <a:lstStyle/>
        <a:p>
          <a:r>
            <a:rPr lang="en-US" dirty="0" smtClean="0"/>
            <a:t>22</a:t>
          </a:r>
          <a:endParaRPr lang="en-US" dirty="0"/>
        </a:p>
      </dgm:t>
    </dgm:pt>
    <dgm:pt modelId="{B387D9BD-F1D7-42EA-BD47-FC1B29D13060}" type="parTrans" cxnId="{E8236427-952A-44B5-9DB1-09EAEB840453}">
      <dgm:prSet/>
      <dgm:spPr/>
      <dgm:t>
        <a:bodyPr/>
        <a:lstStyle/>
        <a:p>
          <a:endParaRPr lang="en-US"/>
        </a:p>
      </dgm:t>
    </dgm:pt>
    <dgm:pt modelId="{BD4E28B8-DAC0-4896-B315-13A3293BDAA6}" type="sibTrans" cxnId="{E8236427-952A-44B5-9DB1-09EAEB840453}">
      <dgm:prSet/>
      <dgm:spPr/>
      <dgm:t>
        <a:bodyPr/>
        <a:lstStyle/>
        <a:p>
          <a:endParaRPr lang="en-US"/>
        </a:p>
      </dgm:t>
    </dgm:pt>
    <dgm:pt modelId="{CFEA8E28-6FEF-4B02-A761-FE06BEFA1221}">
      <dgm:prSet phldrT="[Text]"/>
      <dgm:spPr/>
      <dgm:t>
        <a:bodyPr/>
        <a:lstStyle/>
        <a:p>
          <a:r>
            <a:rPr lang="en-US" dirty="0"/>
            <a:t>General</a:t>
          </a:r>
        </a:p>
      </dgm:t>
    </dgm:pt>
    <dgm:pt modelId="{E7C6356A-7D77-4216-8FDC-5C2A3D17EDF3}" type="parTrans" cxnId="{D66A5992-0EA5-4752-B676-2E1EBC4BD25A}">
      <dgm:prSet/>
      <dgm:spPr/>
      <dgm:t>
        <a:bodyPr/>
        <a:lstStyle/>
        <a:p>
          <a:endParaRPr lang="en-US"/>
        </a:p>
      </dgm:t>
    </dgm:pt>
    <dgm:pt modelId="{FC03F82D-6390-453E-8257-9C443E2FF013}" type="sibTrans" cxnId="{D66A5992-0EA5-4752-B676-2E1EBC4BD25A}">
      <dgm:prSet/>
      <dgm:spPr/>
      <dgm:t>
        <a:bodyPr/>
        <a:lstStyle/>
        <a:p>
          <a:endParaRPr lang="en-US"/>
        </a:p>
      </dgm:t>
    </dgm:pt>
    <dgm:pt modelId="{F47517A9-E811-4134-9FFE-283AC6BA62FB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B2CA712B-7C35-426A-9CBC-616F5E54FA08}" type="parTrans" cxnId="{55B1AF47-426B-4AED-BD23-3D0AE7FAF503}">
      <dgm:prSet/>
      <dgm:spPr/>
      <dgm:t>
        <a:bodyPr/>
        <a:lstStyle/>
        <a:p>
          <a:endParaRPr lang="en-US"/>
        </a:p>
      </dgm:t>
    </dgm:pt>
    <dgm:pt modelId="{A4977346-4005-44DB-AB05-1D206B4EEF06}" type="sibTrans" cxnId="{55B1AF47-426B-4AED-BD23-3D0AE7FAF503}">
      <dgm:prSet/>
      <dgm:spPr/>
      <dgm:t>
        <a:bodyPr/>
        <a:lstStyle/>
        <a:p>
          <a:endParaRPr lang="en-US"/>
        </a:p>
      </dgm:t>
    </dgm:pt>
    <dgm:pt modelId="{5BF21FFB-48A2-41A5-89D3-5A021BFFDC81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7D9D569A-D0E2-46A2-BF6E-E16E4841E644}" type="parTrans" cxnId="{9B909926-81E6-4617-A275-7B58A6A20924}">
      <dgm:prSet/>
      <dgm:spPr/>
      <dgm:t>
        <a:bodyPr/>
        <a:lstStyle/>
        <a:p>
          <a:endParaRPr lang="en-US"/>
        </a:p>
      </dgm:t>
    </dgm:pt>
    <dgm:pt modelId="{6F125225-6396-44DA-BCF9-8B80DAFB2954}" type="sibTrans" cxnId="{9B909926-81E6-4617-A275-7B58A6A20924}">
      <dgm:prSet/>
      <dgm:spPr/>
      <dgm:t>
        <a:bodyPr/>
        <a:lstStyle/>
        <a:p>
          <a:endParaRPr lang="en-US"/>
        </a:p>
      </dgm:t>
    </dgm:pt>
    <dgm:pt modelId="{B891B350-65FF-46F2-899A-66AF2AEAA848}">
      <dgm:prSet phldrT="[Text]"/>
      <dgm:spPr/>
      <dgm:t>
        <a:bodyPr/>
        <a:lstStyle/>
        <a:p>
          <a:r>
            <a:rPr lang="en-US" dirty="0"/>
            <a:t>90-10</a:t>
          </a:r>
        </a:p>
      </dgm:t>
    </dgm:pt>
    <dgm:pt modelId="{8225CEC2-AFC1-41B8-99C7-00392FA61710}" type="parTrans" cxnId="{B1BB85D2-29D8-4939-B8CB-752FE16C1851}">
      <dgm:prSet/>
      <dgm:spPr/>
      <dgm:t>
        <a:bodyPr/>
        <a:lstStyle/>
        <a:p>
          <a:endParaRPr lang="en-US"/>
        </a:p>
      </dgm:t>
    </dgm:pt>
    <dgm:pt modelId="{FADF2B6C-1E37-403A-BF1C-6737D078B866}" type="sibTrans" cxnId="{B1BB85D2-29D8-4939-B8CB-752FE16C1851}">
      <dgm:prSet/>
      <dgm:spPr/>
      <dgm:t>
        <a:bodyPr/>
        <a:lstStyle/>
        <a:p>
          <a:endParaRPr lang="en-US"/>
        </a:p>
      </dgm:t>
    </dgm:pt>
    <dgm:pt modelId="{EB50DAD8-2709-47C1-8B13-0F692805DE0D}">
      <dgm:prSet phldrT="[Text]"/>
      <dgm:spPr/>
      <dgm:t>
        <a:bodyPr/>
        <a:lstStyle/>
        <a:p>
          <a:r>
            <a:rPr lang="en-US" dirty="0"/>
            <a:t>60-40</a:t>
          </a:r>
        </a:p>
      </dgm:t>
    </dgm:pt>
    <dgm:pt modelId="{D91C3F14-D84D-4E48-9DFE-A9C91DD8DC81}" type="parTrans" cxnId="{BDE61D2C-2372-4DA0-AC60-260E20EC0155}">
      <dgm:prSet/>
      <dgm:spPr/>
      <dgm:t>
        <a:bodyPr/>
        <a:lstStyle/>
        <a:p>
          <a:endParaRPr lang="en-US"/>
        </a:p>
      </dgm:t>
    </dgm:pt>
    <dgm:pt modelId="{0A6D8BB0-737C-467C-8283-931B19A64075}" type="sibTrans" cxnId="{BDE61D2C-2372-4DA0-AC60-260E20EC0155}">
      <dgm:prSet/>
      <dgm:spPr/>
      <dgm:t>
        <a:bodyPr/>
        <a:lstStyle/>
        <a:p>
          <a:endParaRPr lang="en-US"/>
        </a:p>
      </dgm:t>
    </dgm:pt>
    <dgm:pt modelId="{35C061C4-0D44-4E7C-A97B-8881B73DB759}" type="pres">
      <dgm:prSet presAssocID="{E604C0FA-7729-4ECE-90D5-CC5943A1271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4544C9-3CC2-4B20-8416-9EEB1F02E424}" type="pres">
      <dgm:prSet presAssocID="{A1FA921A-E44F-4562-86DE-030E8854268D}" presName="compNode" presStyleCnt="0"/>
      <dgm:spPr/>
      <dgm:t>
        <a:bodyPr/>
        <a:lstStyle/>
        <a:p>
          <a:endParaRPr lang="en-US"/>
        </a:p>
      </dgm:t>
    </dgm:pt>
    <dgm:pt modelId="{2E9294A6-21AD-4120-8EF2-0C31028D88BB}" type="pres">
      <dgm:prSet presAssocID="{A1FA921A-E44F-4562-86DE-030E8854268D}" presName="aNode" presStyleLbl="bgShp" presStyleIdx="0" presStyleCnt="4"/>
      <dgm:spPr/>
      <dgm:t>
        <a:bodyPr/>
        <a:lstStyle/>
        <a:p>
          <a:endParaRPr lang="en-US"/>
        </a:p>
      </dgm:t>
    </dgm:pt>
    <dgm:pt modelId="{35BA0D3A-5F2F-49DB-9D86-936AD7C50940}" type="pres">
      <dgm:prSet presAssocID="{A1FA921A-E44F-4562-86DE-030E8854268D}" presName="textNode" presStyleLbl="bgShp" presStyleIdx="0" presStyleCnt="4"/>
      <dgm:spPr/>
      <dgm:t>
        <a:bodyPr/>
        <a:lstStyle/>
        <a:p>
          <a:endParaRPr lang="en-US"/>
        </a:p>
      </dgm:t>
    </dgm:pt>
    <dgm:pt modelId="{2119A180-7DBB-4955-BD9C-956B90564504}" type="pres">
      <dgm:prSet presAssocID="{A1FA921A-E44F-4562-86DE-030E8854268D}" presName="compChildNode" presStyleCnt="0"/>
      <dgm:spPr/>
      <dgm:t>
        <a:bodyPr/>
        <a:lstStyle/>
        <a:p>
          <a:endParaRPr lang="en-US"/>
        </a:p>
      </dgm:t>
    </dgm:pt>
    <dgm:pt modelId="{D52A8BD7-0B8B-4BD8-84D6-6039A294D4D4}" type="pres">
      <dgm:prSet presAssocID="{A1FA921A-E44F-4562-86DE-030E8854268D}" presName="theInnerList" presStyleCnt="0"/>
      <dgm:spPr/>
      <dgm:t>
        <a:bodyPr/>
        <a:lstStyle/>
        <a:p>
          <a:endParaRPr lang="en-US"/>
        </a:p>
      </dgm:t>
    </dgm:pt>
    <dgm:pt modelId="{70FB7EE4-8844-41F9-8D25-FF0D7E6FDCBE}" type="pres">
      <dgm:prSet presAssocID="{C4F8397A-940C-4815-BC95-7E9F3FCEB3C9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B7810-2F20-4F10-9960-CF52D542AFF3}" type="pres">
      <dgm:prSet presAssocID="{C4F8397A-940C-4815-BC95-7E9F3FCEB3C9}" presName="aSpace2" presStyleCnt="0"/>
      <dgm:spPr/>
      <dgm:t>
        <a:bodyPr/>
        <a:lstStyle/>
        <a:p>
          <a:endParaRPr lang="en-US"/>
        </a:p>
      </dgm:t>
    </dgm:pt>
    <dgm:pt modelId="{6CD61E31-949C-40FC-B16B-8B7E81D2F369}" type="pres">
      <dgm:prSet presAssocID="{BE9BCD37-D36E-46CC-A7D2-84C9119E2D8F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0AD9-7528-414C-8892-5C827876A781}" type="pres">
      <dgm:prSet presAssocID="{A1FA921A-E44F-4562-86DE-030E8854268D}" presName="aSpace" presStyleCnt="0"/>
      <dgm:spPr/>
      <dgm:t>
        <a:bodyPr/>
        <a:lstStyle/>
        <a:p>
          <a:endParaRPr lang="en-US"/>
        </a:p>
      </dgm:t>
    </dgm:pt>
    <dgm:pt modelId="{6FB39F7C-2B6B-4128-8355-73FBF8DC7696}" type="pres">
      <dgm:prSet presAssocID="{76CAFB34-5AF1-4A86-AAB4-215FEC56CA28}" presName="compNode" presStyleCnt="0"/>
      <dgm:spPr/>
      <dgm:t>
        <a:bodyPr/>
        <a:lstStyle/>
        <a:p>
          <a:endParaRPr lang="en-US"/>
        </a:p>
      </dgm:t>
    </dgm:pt>
    <dgm:pt modelId="{09B0DB0A-7FBB-47F5-BCC6-2D4355693AE4}" type="pres">
      <dgm:prSet presAssocID="{76CAFB34-5AF1-4A86-AAB4-215FEC56CA28}" presName="aNode" presStyleLbl="bgShp" presStyleIdx="1" presStyleCnt="4"/>
      <dgm:spPr/>
      <dgm:t>
        <a:bodyPr/>
        <a:lstStyle/>
        <a:p>
          <a:endParaRPr lang="en-US"/>
        </a:p>
      </dgm:t>
    </dgm:pt>
    <dgm:pt modelId="{6C18111B-352F-45AA-9D69-BB7C61B3005F}" type="pres">
      <dgm:prSet presAssocID="{76CAFB34-5AF1-4A86-AAB4-215FEC56CA28}" presName="textNode" presStyleLbl="bgShp" presStyleIdx="1" presStyleCnt="4"/>
      <dgm:spPr/>
      <dgm:t>
        <a:bodyPr/>
        <a:lstStyle/>
        <a:p>
          <a:endParaRPr lang="en-US"/>
        </a:p>
      </dgm:t>
    </dgm:pt>
    <dgm:pt modelId="{1B666BE0-62F9-44AF-92DB-6819971F6055}" type="pres">
      <dgm:prSet presAssocID="{76CAFB34-5AF1-4A86-AAB4-215FEC56CA28}" presName="compChildNode" presStyleCnt="0"/>
      <dgm:spPr/>
      <dgm:t>
        <a:bodyPr/>
        <a:lstStyle/>
        <a:p>
          <a:endParaRPr lang="en-US"/>
        </a:p>
      </dgm:t>
    </dgm:pt>
    <dgm:pt modelId="{E93CD27F-D505-4591-BE3D-BFBB7CB93BC9}" type="pres">
      <dgm:prSet presAssocID="{76CAFB34-5AF1-4A86-AAB4-215FEC56CA28}" presName="theInnerList" presStyleCnt="0"/>
      <dgm:spPr/>
      <dgm:t>
        <a:bodyPr/>
        <a:lstStyle/>
        <a:p>
          <a:endParaRPr lang="en-US"/>
        </a:p>
      </dgm:t>
    </dgm:pt>
    <dgm:pt modelId="{891C4403-A8BC-4C24-99CB-7B98FBF281B3}" type="pres">
      <dgm:prSet presAssocID="{EEC3E801-33E9-447D-B9D4-66D54E877DC1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DD5D8-FC3C-4173-BDA3-E61A90C6B70C}" type="pres">
      <dgm:prSet presAssocID="{EEC3E801-33E9-447D-B9D4-66D54E877DC1}" presName="aSpace2" presStyleCnt="0"/>
      <dgm:spPr/>
      <dgm:t>
        <a:bodyPr/>
        <a:lstStyle/>
        <a:p>
          <a:endParaRPr lang="en-US"/>
        </a:p>
      </dgm:t>
    </dgm:pt>
    <dgm:pt modelId="{D791D55E-C315-4152-B806-577EFAFE544E}" type="pres">
      <dgm:prSet presAssocID="{1039B31F-C7D2-4B78-AB80-ABE7A0E8A004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CEF33-FFEA-47CF-988C-85AF1597338F}" type="pres">
      <dgm:prSet presAssocID="{76CAFB34-5AF1-4A86-AAB4-215FEC56CA28}" presName="aSpace" presStyleCnt="0"/>
      <dgm:spPr/>
      <dgm:t>
        <a:bodyPr/>
        <a:lstStyle/>
        <a:p>
          <a:endParaRPr lang="en-US"/>
        </a:p>
      </dgm:t>
    </dgm:pt>
    <dgm:pt modelId="{AEB73C3F-2062-4550-BDE9-44BA58287065}" type="pres">
      <dgm:prSet presAssocID="{CFEA8E28-6FEF-4B02-A761-FE06BEFA1221}" presName="compNode" presStyleCnt="0"/>
      <dgm:spPr/>
      <dgm:t>
        <a:bodyPr/>
        <a:lstStyle/>
        <a:p>
          <a:endParaRPr lang="en-US"/>
        </a:p>
      </dgm:t>
    </dgm:pt>
    <dgm:pt modelId="{C5965F20-E412-4979-A6F4-6029BFE3D917}" type="pres">
      <dgm:prSet presAssocID="{CFEA8E28-6FEF-4B02-A761-FE06BEFA1221}" presName="aNode" presStyleLbl="bgShp" presStyleIdx="2" presStyleCnt="4"/>
      <dgm:spPr/>
      <dgm:t>
        <a:bodyPr/>
        <a:lstStyle/>
        <a:p>
          <a:endParaRPr lang="en-US"/>
        </a:p>
      </dgm:t>
    </dgm:pt>
    <dgm:pt modelId="{E24871D7-FF9F-4D28-921C-BB71235A1FD1}" type="pres">
      <dgm:prSet presAssocID="{CFEA8E28-6FEF-4B02-A761-FE06BEFA1221}" presName="textNode" presStyleLbl="bgShp" presStyleIdx="2" presStyleCnt="4"/>
      <dgm:spPr/>
      <dgm:t>
        <a:bodyPr/>
        <a:lstStyle/>
        <a:p>
          <a:endParaRPr lang="en-US"/>
        </a:p>
      </dgm:t>
    </dgm:pt>
    <dgm:pt modelId="{34A698DF-A864-44C3-861D-00CB37C1B6E9}" type="pres">
      <dgm:prSet presAssocID="{CFEA8E28-6FEF-4B02-A761-FE06BEFA1221}" presName="compChildNode" presStyleCnt="0"/>
      <dgm:spPr/>
      <dgm:t>
        <a:bodyPr/>
        <a:lstStyle/>
        <a:p>
          <a:endParaRPr lang="en-US"/>
        </a:p>
      </dgm:t>
    </dgm:pt>
    <dgm:pt modelId="{CEC1CB15-D5CD-4A5F-9B32-B47F74059C9A}" type="pres">
      <dgm:prSet presAssocID="{CFEA8E28-6FEF-4B02-A761-FE06BEFA1221}" presName="theInnerList" presStyleCnt="0"/>
      <dgm:spPr/>
      <dgm:t>
        <a:bodyPr/>
        <a:lstStyle/>
        <a:p>
          <a:endParaRPr lang="en-US"/>
        </a:p>
      </dgm:t>
    </dgm:pt>
    <dgm:pt modelId="{41C8788F-E278-4287-A6A9-0D91327944C4}" type="pres">
      <dgm:prSet presAssocID="{F47517A9-E811-4134-9FFE-283AC6BA62FB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AC2B9-665A-422F-B83E-4A7D78187AA6}" type="pres">
      <dgm:prSet presAssocID="{F47517A9-E811-4134-9FFE-283AC6BA62FB}" presName="aSpace2" presStyleCnt="0"/>
      <dgm:spPr/>
      <dgm:t>
        <a:bodyPr/>
        <a:lstStyle/>
        <a:p>
          <a:endParaRPr lang="en-US"/>
        </a:p>
      </dgm:t>
    </dgm:pt>
    <dgm:pt modelId="{3F4EA4C2-BECD-4C02-A678-C7587A6F3B54}" type="pres">
      <dgm:prSet presAssocID="{EB50DAD8-2709-47C1-8B13-0F692805DE0D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691D8-9379-4352-9518-F0C09705AB20}" type="pres">
      <dgm:prSet presAssocID="{CFEA8E28-6FEF-4B02-A761-FE06BEFA1221}" presName="aSpace" presStyleCnt="0"/>
      <dgm:spPr/>
      <dgm:t>
        <a:bodyPr/>
        <a:lstStyle/>
        <a:p>
          <a:endParaRPr lang="en-US"/>
        </a:p>
      </dgm:t>
    </dgm:pt>
    <dgm:pt modelId="{E6900C5C-25AC-416A-A122-4A8A48C7ACB8}" type="pres">
      <dgm:prSet presAssocID="{9793EA59-C8E5-4DEA-8BC2-D303C884AC39}" presName="compNode" presStyleCnt="0"/>
      <dgm:spPr/>
      <dgm:t>
        <a:bodyPr/>
        <a:lstStyle/>
        <a:p>
          <a:endParaRPr lang="en-US"/>
        </a:p>
      </dgm:t>
    </dgm:pt>
    <dgm:pt modelId="{58EC5222-AC73-429E-90D5-FAC1CA58A097}" type="pres">
      <dgm:prSet presAssocID="{9793EA59-C8E5-4DEA-8BC2-D303C884AC39}" presName="aNode" presStyleLbl="bgShp" presStyleIdx="3" presStyleCnt="4"/>
      <dgm:spPr/>
      <dgm:t>
        <a:bodyPr/>
        <a:lstStyle/>
        <a:p>
          <a:endParaRPr lang="en-US"/>
        </a:p>
      </dgm:t>
    </dgm:pt>
    <dgm:pt modelId="{D5E13B33-348B-4704-AAF7-2081DF87979F}" type="pres">
      <dgm:prSet presAssocID="{9793EA59-C8E5-4DEA-8BC2-D303C884AC39}" presName="textNode" presStyleLbl="bgShp" presStyleIdx="3" presStyleCnt="4"/>
      <dgm:spPr/>
      <dgm:t>
        <a:bodyPr/>
        <a:lstStyle/>
        <a:p>
          <a:endParaRPr lang="en-US"/>
        </a:p>
      </dgm:t>
    </dgm:pt>
    <dgm:pt modelId="{150613DD-6B26-4FBB-AFAF-3C08FF127E67}" type="pres">
      <dgm:prSet presAssocID="{9793EA59-C8E5-4DEA-8BC2-D303C884AC39}" presName="compChildNode" presStyleCnt="0"/>
      <dgm:spPr/>
      <dgm:t>
        <a:bodyPr/>
        <a:lstStyle/>
        <a:p>
          <a:endParaRPr lang="en-US"/>
        </a:p>
      </dgm:t>
    </dgm:pt>
    <dgm:pt modelId="{BD8D8808-046A-418F-9522-8130A97E4312}" type="pres">
      <dgm:prSet presAssocID="{9793EA59-C8E5-4DEA-8BC2-D303C884AC39}" presName="theInnerList" presStyleCnt="0"/>
      <dgm:spPr/>
      <dgm:t>
        <a:bodyPr/>
        <a:lstStyle/>
        <a:p>
          <a:endParaRPr lang="en-US"/>
        </a:p>
      </dgm:t>
    </dgm:pt>
    <dgm:pt modelId="{85197188-0772-451C-933B-87551E38718A}" type="pres">
      <dgm:prSet presAssocID="{5BF21FFB-48A2-41A5-89D3-5A021BFFDC81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8D8EAB-461A-4A80-AA98-14DD2422BC91}" type="pres">
      <dgm:prSet presAssocID="{5BF21FFB-48A2-41A5-89D3-5A021BFFDC81}" presName="aSpace2" presStyleCnt="0"/>
      <dgm:spPr/>
      <dgm:t>
        <a:bodyPr/>
        <a:lstStyle/>
        <a:p>
          <a:endParaRPr lang="en-US"/>
        </a:p>
      </dgm:t>
    </dgm:pt>
    <dgm:pt modelId="{69CF853A-AD80-4FF0-A851-2AB4FC22AF09}" type="pres">
      <dgm:prSet presAssocID="{B891B350-65FF-46F2-899A-66AF2AEAA848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BB85D2-29D8-4939-B8CB-752FE16C1851}" srcId="{9793EA59-C8E5-4DEA-8BC2-D303C884AC39}" destId="{B891B350-65FF-46F2-899A-66AF2AEAA848}" srcOrd="1" destOrd="0" parTransId="{8225CEC2-AFC1-41B8-99C7-00392FA61710}" sibTransId="{FADF2B6C-1E37-403A-BF1C-6737D078B866}"/>
    <dgm:cxn modelId="{E2D6B462-6B74-4E2D-87B7-55A4FC40BA6F}" type="presOf" srcId="{1039B31F-C7D2-4B78-AB80-ABE7A0E8A004}" destId="{D791D55E-C315-4152-B806-577EFAFE544E}" srcOrd="0" destOrd="0" presId="urn:microsoft.com/office/officeart/2005/8/layout/lProcess2"/>
    <dgm:cxn modelId="{727B0EE7-38B5-415E-A84D-35D4BA1E7F0F}" type="presOf" srcId="{CFEA8E28-6FEF-4B02-A761-FE06BEFA1221}" destId="{C5965F20-E412-4979-A6F4-6029BFE3D917}" srcOrd="0" destOrd="0" presId="urn:microsoft.com/office/officeart/2005/8/layout/lProcess2"/>
    <dgm:cxn modelId="{E8236427-952A-44B5-9DB1-09EAEB840453}" srcId="{76CAFB34-5AF1-4A86-AAB4-215FEC56CA28}" destId="{1039B31F-C7D2-4B78-AB80-ABE7A0E8A004}" srcOrd="1" destOrd="0" parTransId="{B387D9BD-F1D7-42EA-BD47-FC1B29D13060}" sibTransId="{BD4E28B8-DAC0-4896-B315-13A3293BDAA6}"/>
    <dgm:cxn modelId="{5812A7A8-3061-4A02-B0AC-5E5460A39611}" type="presOf" srcId="{76CAFB34-5AF1-4A86-AAB4-215FEC56CA28}" destId="{09B0DB0A-7FBB-47F5-BCC6-2D4355693AE4}" srcOrd="0" destOrd="0" presId="urn:microsoft.com/office/officeart/2005/8/layout/lProcess2"/>
    <dgm:cxn modelId="{582034F5-800B-4C5A-9B2E-3EBC7A39CF79}" srcId="{E604C0FA-7729-4ECE-90D5-CC5943A1271E}" destId="{A1FA921A-E44F-4562-86DE-030E8854268D}" srcOrd="0" destOrd="0" parTransId="{D038F73A-2B66-44BA-BE74-12C79B26717E}" sibTransId="{0B42850A-2D0D-4989-B992-2AF91C763B05}"/>
    <dgm:cxn modelId="{D66A5992-0EA5-4752-B676-2E1EBC4BD25A}" srcId="{E604C0FA-7729-4ECE-90D5-CC5943A1271E}" destId="{CFEA8E28-6FEF-4B02-A761-FE06BEFA1221}" srcOrd="2" destOrd="0" parTransId="{E7C6356A-7D77-4216-8FDC-5C2A3D17EDF3}" sibTransId="{FC03F82D-6390-453E-8257-9C443E2FF013}"/>
    <dgm:cxn modelId="{B2AEC365-2D8C-4516-828B-5CEB52172393}" type="presOf" srcId="{EEC3E801-33E9-447D-B9D4-66D54E877DC1}" destId="{891C4403-A8BC-4C24-99CB-7B98FBF281B3}" srcOrd="0" destOrd="0" presId="urn:microsoft.com/office/officeart/2005/8/layout/lProcess2"/>
    <dgm:cxn modelId="{BDE61D2C-2372-4DA0-AC60-260E20EC0155}" srcId="{CFEA8E28-6FEF-4B02-A761-FE06BEFA1221}" destId="{EB50DAD8-2709-47C1-8B13-0F692805DE0D}" srcOrd="1" destOrd="0" parTransId="{D91C3F14-D84D-4E48-9DFE-A9C91DD8DC81}" sibTransId="{0A6D8BB0-737C-467C-8283-931B19A64075}"/>
    <dgm:cxn modelId="{4D5B0E0B-7449-4145-B1C5-672F82B270CF}" type="presOf" srcId="{C4F8397A-940C-4815-BC95-7E9F3FCEB3C9}" destId="{70FB7EE4-8844-41F9-8D25-FF0D7E6FDCBE}" srcOrd="0" destOrd="0" presId="urn:microsoft.com/office/officeart/2005/8/layout/lProcess2"/>
    <dgm:cxn modelId="{2C19C8A5-5E30-4AB4-8FBD-A21C57E373C1}" type="presOf" srcId="{CFEA8E28-6FEF-4B02-A761-FE06BEFA1221}" destId="{E24871D7-FF9F-4D28-921C-BB71235A1FD1}" srcOrd="1" destOrd="0" presId="urn:microsoft.com/office/officeart/2005/8/layout/lProcess2"/>
    <dgm:cxn modelId="{FDC7ECFC-C75E-4F53-8A0F-F09FD615C8FE}" type="presOf" srcId="{EB50DAD8-2709-47C1-8B13-0F692805DE0D}" destId="{3F4EA4C2-BECD-4C02-A678-C7587A6F3B54}" srcOrd="0" destOrd="0" presId="urn:microsoft.com/office/officeart/2005/8/layout/lProcess2"/>
    <dgm:cxn modelId="{2506608A-C91B-4C28-9005-AC9613DF5F9C}" type="presOf" srcId="{A1FA921A-E44F-4562-86DE-030E8854268D}" destId="{2E9294A6-21AD-4120-8EF2-0C31028D88BB}" srcOrd="0" destOrd="0" presId="urn:microsoft.com/office/officeart/2005/8/layout/lProcess2"/>
    <dgm:cxn modelId="{E61A5F04-0755-4D1D-AD85-DEF39E9A8559}" type="presOf" srcId="{BE9BCD37-D36E-46CC-A7D2-84C9119E2D8F}" destId="{6CD61E31-949C-40FC-B16B-8B7E81D2F369}" srcOrd="0" destOrd="0" presId="urn:microsoft.com/office/officeart/2005/8/layout/lProcess2"/>
    <dgm:cxn modelId="{6C2A4CFE-9432-4F20-BBDB-BD04CADB5CEF}" type="presOf" srcId="{9793EA59-C8E5-4DEA-8BC2-D303C884AC39}" destId="{D5E13B33-348B-4704-AAF7-2081DF87979F}" srcOrd="1" destOrd="0" presId="urn:microsoft.com/office/officeart/2005/8/layout/lProcess2"/>
    <dgm:cxn modelId="{32C7EB04-61EC-4BA0-BF91-8FA9DF539EBF}" srcId="{A1FA921A-E44F-4562-86DE-030E8854268D}" destId="{C4F8397A-940C-4815-BC95-7E9F3FCEB3C9}" srcOrd="0" destOrd="0" parTransId="{5296E4FB-83D7-4213-AE18-E89CBFEC1B70}" sibTransId="{871E0982-3047-4A79-A717-C7F12E74A3D0}"/>
    <dgm:cxn modelId="{F9B6A33C-98E3-44DE-A73C-BAEED3709B01}" type="presOf" srcId="{E604C0FA-7729-4ECE-90D5-CC5943A1271E}" destId="{35C061C4-0D44-4E7C-A97B-8881B73DB759}" srcOrd="0" destOrd="0" presId="urn:microsoft.com/office/officeart/2005/8/layout/lProcess2"/>
    <dgm:cxn modelId="{6D2B3915-A0B8-45B4-BFD6-951945E814E5}" type="presOf" srcId="{9793EA59-C8E5-4DEA-8BC2-D303C884AC39}" destId="{58EC5222-AC73-429E-90D5-FAC1CA58A097}" srcOrd="0" destOrd="0" presId="urn:microsoft.com/office/officeart/2005/8/layout/lProcess2"/>
    <dgm:cxn modelId="{25FB2069-58C3-4405-B0D4-776A9E2E9786}" type="presOf" srcId="{76CAFB34-5AF1-4A86-AAB4-215FEC56CA28}" destId="{6C18111B-352F-45AA-9D69-BB7C61B3005F}" srcOrd="1" destOrd="0" presId="urn:microsoft.com/office/officeart/2005/8/layout/lProcess2"/>
    <dgm:cxn modelId="{852257D1-29AA-44C7-BC1E-00F413D8548D}" srcId="{E604C0FA-7729-4ECE-90D5-CC5943A1271E}" destId="{9793EA59-C8E5-4DEA-8BC2-D303C884AC39}" srcOrd="3" destOrd="0" parTransId="{58F76D3B-1D2F-4FA6-AE84-3BA6AA9FDE76}" sibTransId="{5BAC1CC6-0E08-4013-BD4D-DD75ED53F3F7}"/>
    <dgm:cxn modelId="{18591CAC-D7AD-43CC-A10E-C9C015BF3657}" type="presOf" srcId="{5BF21FFB-48A2-41A5-89D3-5A021BFFDC81}" destId="{85197188-0772-451C-933B-87551E38718A}" srcOrd="0" destOrd="0" presId="urn:microsoft.com/office/officeart/2005/8/layout/lProcess2"/>
    <dgm:cxn modelId="{B03ABE21-0E12-44B4-8B8C-3B99F63C88ED}" srcId="{E604C0FA-7729-4ECE-90D5-CC5943A1271E}" destId="{76CAFB34-5AF1-4A86-AAB4-215FEC56CA28}" srcOrd="1" destOrd="0" parTransId="{7849BA6D-5395-414F-8610-904025F55469}" sibTransId="{787C2592-6D8E-4BEE-9B68-5ACB382976C4}"/>
    <dgm:cxn modelId="{5E0D799B-FD1B-4A2B-82FE-0123012FF9BC}" type="presOf" srcId="{F47517A9-E811-4134-9FFE-283AC6BA62FB}" destId="{41C8788F-E278-4287-A6A9-0D91327944C4}" srcOrd="0" destOrd="0" presId="urn:microsoft.com/office/officeart/2005/8/layout/lProcess2"/>
    <dgm:cxn modelId="{DE767A29-4E53-41EE-8B04-53DFB03472CD}" srcId="{A1FA921A-E44F-4562-86DE-030E8854268D}" destId="{BE9BCD37-D36E-46CC-A7D2-84C9119E2D8F}" srcOrd="1" destOrd="0" parTransId="{B5B8B4D8-61C7-4B3D-8877-BBBC1BA956CD}" sibTransId="{3D7994DE-BEBA-4161-802A-F47FF4CCBF8E}"/>
    <dgm:cxn modelId="{0D4C6390-0A85-417B-A5F4-8F0F5784AC4F}" srcId="{76CAFB34-5AF1-4A86-AAB4-215FEC56CA28}" destId="{EEC3E801-33E9-447D-B9D4-66D54E877DC1}" srcOrd="0" destOrd="0" parTransId="{89DF6939-3C36-4F47-BEE0-37847E9D10D8}" sibTransId="{9828707E-95B4-4C25-97EA-6DDCA2CC6A8B}"/>
    <dgm:cxn modelId="{639EB723-631E-4BA7-9E4B-26613BD34816}" type="presOf" srcId="{A1FA921A-E44F-4562-86DE-030E8854268D}" destId="{35BA0D3A-5F2F-49DB-9D86-936AD7C50940}" srcOrd="1" destOrd="0" presId="urn:microsoft.com/office/officeart/2005/8/layout/lProcess2"/>
    <dgm:cxn modelId="{55B1AF47-426B-4AED-BD23-3D0AE7FAF503}" srcId="{CFEA8E28-6FEF-4B02-A761-FE06BEFA1221}" destId="{F47517A9-E811-4134-9FFE-283AC6BA62FB}" srcOrd="0" destOrd="0" parTransId="{B2CA712B-7C35-426A-9CBC-616F5E54FA08}" sibTransId="{A4977346-4005-44DB-AB05-1D206B4EEF06}"/>
    <dgm:cxn modelId="{9B909926-81E6-4617-A275-7B58A6A20924}" srcId="{9793EA59-C8E5-4DEA-8BC2-D303C884AC39}" destId="{5BF21FFB-48A2-41A5-89D3-5A021BFFDC81}" srcOrd="0" destOrd="0" parTransId="{7D9D569A-D0E2-46A2-BF6E-E16E4841E644}" sibTransId="{6F125225-6396-44DA-BCF9-8B80DAFB2954}"/>
    <dgm:cxn modelId="{99DC6024-C863-4B99-82FC-68705CBE025F}" type="presOf" srcId="{B891B350-65FF-46F2-899A-66AF2AEAA848}" destId="{69CF853A-AD80-4FF0-A851-2AB4FC22AF09}" srcOrd="0" destOrd="0" presId="urn:microsoft.com/office/officeart/2005/8/layout/lProcess2"/>
    <dgm:cxn modelId="{D1A28C3E-3EE5-4241-B046-546D0E89DA47}" type="presParOf" srcId="{35C061C4-0D44-4E7C-A97B-8881B73DB759}" destId="{1D4544C9-3CC2-4B20-8416-9EEB1F02E424}" srcOrd="0" destOrd="0" presId="urn:microsoft.com/office/officeart/2005/8/layout/lProcess2"/>
    <dgm:cxn modelId="{C3A2A74B-92D6-4232-83A9-5AB8BDFF6FE4}" type="presParOf" srcId="{1D4544C9-3CC2-4B20-8416-9EEB1F02E424}" destId="{2E9294A6-21AD-4120-8EF2-0C31028D88BB}" srcOrd="0" destOrd="0" presId="urn:microsoft.com/office/officeart/2005/8/layout/lProcess2"/>
    <dgm:cxn modelId="{D59895C5-17C1-41F9-B6DC-B288F3B9D2F4}" type="presParOf" srcId="{1D4544C9-3CC2-4B20-8416-9EEB1F02E424}" destId="{35BA0D3A-5F2F-49DB-9D86-936AD7C50940}" srcOrd="1" destOrd="0" presId="urn:microsoft.com/office/officeart/2005/8/layout/lProcess2"/>
    <dgm:cxn modelId="{FFF2E9D4-05D2-4FBB-A447-A0F4A7C15741}" type="presParOf" srcId="{1D4544C9-3CC2-4B20-8416-9EEB1F02E424}" destId="{2119A180-7DBB-4955-BD9C-956B90564504}" srcOrd="2" destOrd="0" presId="urn:microsoft.com/office/officeart/2005/8/layout/lProcess2"/>
    <dgm:cxn modelId="{7C371EF2-4A88-478A-A02E-B56806650FF6}" type="presParOf" srcId="{2119A180-7DBB-4955-BD9C-956B90564504}" destId="{D52A8BD7-0B8B-4BD8-84D6-6039A294D4D4}" srcOrd="0" destOrd="0" presId="urn:microsoft.com/office/officeart/2005/8/layout/lProcess2"/>
    <dgm:cxn modelId="{85D2FDC4-12D7-437F-8830-E70A6B918CB0}" type="presParOf" srcId="{D52A8BD7-0B8B-4BD8-84D6-6039A294D4D4}" destId="{70FB7EE4-8844-41F9-8D25-FF0D7E6FDCBE}" srcOrd="0" destOrd="0" presId="urn:microsoft.com/office/officeart/2005/8/layout/lProcess2"/>
    <dgm:cxn modelId="{0F5B151A-A1F3-460A-8BB9-0D9A747E0EA7}" type="presParOf" srcId="{D52A8BD7-0B8B-4BD8-84D6-6039A294D4D4}" destId="{C6EB7810-2F20-4F10-9960-CF52D542AFF3}" srcOrd="1" destOrd="0" presId="urn:microsoft.com/office/officeart/2005/8/layout/lProcess2"/>
    <dgm:cxn modelId="{5E61E96A-D085-49E8-A4E0-940B7931FC53}" type="presParOf" srcId="{D52A8BD7-0B8B-4BD8-84D6-6039A294D4D4}" destId="{6CD61E31-949C-40FC-B16B-8B7E81D2F369}" srcOrd="2" destOrd="0" presId="urn:microsoft.com/office/officeart/2005/8/layout/lProcess2"/>
    <dgm:cxn modelId="{9AE2E835-17EF-429D-9850-38EFAB9D5876}" type="presParOf" srcId="{35C061C4-0D44-4E7C-A97B-8881B73DB759}" destId="{C6060AD9-7528-414C-8892-5C827876A781}" srcOrd="1" destOrd="0" presId="urn:microsoft.com/office/officeart/2005/8/layout/lProcess2"/>
    <dgm:cxn modelId="{770F2A59-AF08-424E-9FB7-3D6C48D3C9B4}" type="presParOf" srcId="{35C061C4-0D44-4E7C-A97B-8881B73DB759}" destId="{6FB39F7C-2B6B-4128-8355-73FBF8DC7696}" srcOrd="2" destOrd="0" presId="urn:microsoft.com/office/officeart/2005/8/layout/lProcess2"/>
    <dgm:cxn modelId="{67F4A2C7-6459-4372-B537-4B893B7EADEC}" type="presParOf" srcId="{6FB39F7C-2B6B-4128-8355-73FBF8DC7696}" destId="{09B0DB0A-7FBB-47F5-BCC6-2D4355693AE4}" srcOrd="0" destOrd="0" presId="urn:microsoft.com/office/officeart/2005/8/layout/lProcess2"/>
    <dgm:cxn modelId="{84367210-94B0-4FF0-B463-6793D666BE85}" type="presParOf" srcId="{6FB39F7C-2B6B-4128-8355-73FBF8DC7696}" destId="{6C18111B-352F-45AA-9D69-BB7C61B3005F}" srcOrd="1" destOrd="0" presId="urn:microsoft.com/office/officeart/2005/8/layout/lProcess2"/>
    <dgm:cxn modelId="{25F07E34-22A6-4330-A4F4-A6E311DBBE4E}" type="presParOf" srcId="{6FB39F7C-2B6B-4128-8355-73FBF8DC7696}" destId="{1B666BE0-62F9-44AF-92DB-6819971F6055}" srcOrd="2" destOrd="0" presId="urn:microsoft.com/office/officeart/2005/8/layout/lProcess2"/>
    <dgm:cxn modelId="{D6CDB440-0974-4AD5-9F4E-6463D45998E4}" type="presParOf" srcId="{1B666BE0-62F9-44AF-92DB-6819971F6055}" destId="{E93CD27F-D505-4591-BE3D-BFBB7CB93BC9}" srcOrd="0" destOrd="0" presId="urn:microsoft.com/office/officeart/2005/8/layout/lProcess2"/>
    <dgm:cxn modelId="{B415BA60-B744-496F-8625-462F07F091F2}" type="presParOf" srcId="{E93CD27F-D505-4591-BE3D-BFBB7CB93BC9}" destId="{891C4403-A8BC-4C24-99CB-7B98FBF281B3}" srcOrd="0" destOrd="0" presId="urn:microsoft.com/office/officeart/2005/8/layout/lProcess2"/>
    <dgm:cxn modelId="{FE30889D-80E3-47D9-895E-E6021FED2B2A}" type="presParOf" srcId="{E93CD27F-D505-4591-BE3D-BFBB7CB93BC9}" destId="{A4BDD5D8-FC3C-4173-BDA3-E61A90C6B70C}" srcOrd="1" destOrd="0" presId="urn:microsoft.com/office/officeart/2005/8/layout/lProcess2"/>
    <dgm:cxn modelId="{42D12196-FC83-4A2D-98DB-CE3C0662211D}" type="presParOf" srcId="{E93CD27F-D505-4591-BE3D-BFBB7CB93BC9}" destId="{D791D55E-C315-4152-B806-577EFAFE544E}" srcOrd="2" destOrd="0" presId="urn:microsoft.com/office/officeart/2005/8/layout/lProcess2"/>
    <dgm:cxn modelId="{2F22E6FD-37B9-47A5-9295-6E1950D82DF3}" type="presParOf" srcId="{35C061C4-0D44-4E7C-A97B-8881B73DB759}" destId="{7A0CEF33-FFEA-47CF-988C-85AF1597338F}" srcOrd="3" destOrd="0" presId="urn:microsoft.com/office/officeart/2005/8/layout/lProcess2"/>
    <dgm:cxn modelId="{19177D50-BB18-4743-9493-94AB82C141CD}" type="presParOf" srcId="{35C061C4-0D44-4E7C-A97B-8881B73DB759}" destId="{AEB73C3F-2062-4550-BDE9-44BA58287065}" srcOrd="4" destOrd="0" presId="urn:microsoft.com/office/officeart/2005/8/layout/lProcess2"/>
    <dgm:cxn modelId="{E45F36FA-E19F-4045-88F4-20AB3291586F}" type="presParOf" srcId="{AEB73C3F-2062-4550-BDE9-44BA58287065}" destId="{C5965F20-E412-4979-A6F4-6029BFE3D917}" srcOrd="0" destOrd="0" presId="urn:microsoft.com/office/officeart/2005/8/layout/lProcess2"/>
    <dgm:cxn modelId="{1D17A503-AB60-4398-9DA6-3010A0C63E0D}" type="presParOf" srcId="{AEB73C3F-2062-4550-BDE9-44BA58287065}" destId="{E24871D7-FF9F-4D28-921C-BB71235A1FD1}" srcOrd="1" destOrd="0" presId="urn:microsoft.com/office/officeart/2005/8/layout/lProcess2"/>
    <dgm:cxn modelId="{CC8C22AF-C251-4EB0-8778-2D1EF08F2C38}" type="presParOf" srcId="{AEB73C3F-2062-4550-BDE9-44BA58287065}" destId="{34A698DF-A864-44C3-861D-00CB37C1B6E9}" srcOrd="2" destOrd="0" presId="urn:microsoft.com/office/officeart/2005/8/layout/lProcess2"/>
    <dgm:cxn modelId="{3A9E5E3D-E612-465E-8E23-14B43A27FE15}" type="presParOf" srcId="{34A698DF-A864-44C3-861D-00CB37C1B6E9}" destId="{CEC1CB15-D5CD-4A5F-9B32-B47F74059C9A}" srcOrd="0" destOrd="0" presId="urn:microsoft.com/office/officeart/2005/8/layout/lProcess2"/>
    <dgm:cxn modelId="{DBF3428C-794F-48D4-9554-E18FE5F2206F}" type="presParOf" srcId="{CEC1CB15-D5CD-4A5F-9B32-B47F74059C9A}" destId="{41C8788F-E278-4287-A6A9-0D91327944C4}" srcOrd="0" destOrd="0" presId="urn:microsoft.com/office/officeart/2005/8/layout/lProcess2"/>
    <dgm:cxn modelId="{E29B7018-F57C-4DB0-ADCE-421BDDFA4A1D}" type="presParOf" srcId="{CEC1CB15-D5CD-4A5F-9B32-B47F74059C9A}" destId="{528AC2B9-665A-422F-B83E-4A7D78187AA6}" srcOrd="1" destOrd="0" presId="urn:microsoft.com/office/officeart/2005/8/layout/lProcess2"/>
    <dgm:cxn modelId="{49DDF22F-151B-4CF9-8471-15B59F5E6F2C}" type="presParOf" srcId="{CEC1CB15-D5CD-4A5F-9B32-B47F74059C9A}" destId="{3F4EA4C2-BECD-4C02-A678-C7587A6F3B54}" srcOrd="2" destOrd="0" presId="urn:microsoft.com/office/officeart/2005/8/layout/lProcess2"/>
    <dgm:cxn modelId="{B1DFBDD4-4917-4C80-9523-628105694D30}" type="presParOf" srcId="{35C061C4-0D44-4E7C-A97B-8881B73DB759}" destId="{43D691D8-9379-4352-9518-F0C09705AB20}" srcOrd="5" destOrd="0" presId="urn:microsoft.com/office/officeart/2005/8/layout/lProcess2"/>
    <dgm:cxn modelId="{486D915E-7A66-4606-B8B1-BEF4BF98993B}" type="presParOf" srcId="{35C061C4-0D44-4E7C-A97B-8881B73DB759}" destId="{E6900C5C-25AC-416A-A122-4A8A48C7ACB8}" srcOrd="6" destOrd="0" presId="urn:microsoft.com/office/officeart/2005/8/layout/lProcess2"/>
    <dgm:cxn modelId="{5B954A07-3A37-452B-9A87-6781045147C9}" type="presParOf" srcId="{E6900C5C-25AC-416A-A122-4A8A48C7ACB8}" destId="{58EC5222-AC73-429E-90D5-FAC1CA58A097}" srcOrd="0" destOrd="0" presId="urn:microsoft.com/office/officeart/2005/8/layout/lProcess2"/>
    <dgm:cxn modelId="{F480B476-3132-4858-9591-28D050C2B3A9}" type="presParOf" srcId="{E6900C5C-25AC-416A-A122-4A8A48C7ACB8}" destId="{D5E13B33-348B-4704-AAF7-2081DF87979F}" srcOrd="1" destOrd="0" presId="urn:microsoft.com/office/officeart/2005/8/layout/lProcess2"/>
    <dgm:cxn modelId="{D8D77F46-B6AA-4225-ADD1-EFF42E99A858}" type="presParOf" srcId="{E6900C5C-25AC-416A-A122-4A8A48C7ACB8}" destId="{150613DD-6B26-4FBB-AFAF-3C08FF127E67}" srcOrd="2" destOrd="0" presId="urn:microsoft.com/office/officeart/2005/8/layout/lProcess2"/>
    <dgm:cxn modelId="{4978C822-3D8D-40FE-A3E1-7C77B955767B}" type="presParOf" srcId="{150613DD-6B26-4FBB-AFAF-3C08FF127E67}" destId="{BD8D8808-046A-418F-9522-8130A97E4312}" srcOrd="0" destOrd="0" presId="urn:microsoft.com/office/officeart/2005/8/layout/lProcess2"/>
    <dgm:cxn modelId="{C4566110-24DD-4C53-9D73-07F360F32920}" type="presParOf" srcId="{BD8D8808-046A-418F-9522-8130A97E4312}" destId="{85197188-0772-451C-933B-87551E38718A}" srcOrd="0" destOrd="0" presId="urn:microsoft.com/office/officeart/2005/8/layout/lProcess2"/>
    <dgm:cxn modelId="{2576D722-CDDB-4BE8-BCD1-3C16A30D3707}" type="presParOf" srcId="{BD8D8808-046A-418F-9522-8130A97E4312}" destId="{3D8D8EAB-461A-4A80-AA98-14DD2422BC91}" srcOrd="1" destOrd="0" presId="urn:microsoft.com/office/officeart/2005/8/layout/lProcess2"/>
    <dgm:cxn modelId="{B6F159AE-C89B-405D-9ABC-F147350E0E69}" type="presParOf" srcId="{BD8D8808-046A-418F-9522-8130A97E4312}" destId="{69CF853A-AD80-4FF0-A851-2AB4FC22AF0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ADA39FA-B573-4152-AE67-9A61F345804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866147-0ED9-4FFD-A24D-18D8A40AA073}">
      <dgm:prSet phldrT="[Text]"/>
      <dgm:spPr/>
      <dgm:t>
        <a:bodyPr/>
        <a:lstStyle/>
        <a:p>
          <a:r>
            <a:rPr lang="en-US" dirty="0" smtClean="0"/>
            <a:t>Upgrade highways: 2 lanes</a:t>
          </a:r>
          <a:endParaRPr lang="en-US" dirty="0"/>
        </a:p>
      </dgm:t>
    </dgm:pt>
    <dgm:pt modelId="{4739E31F-F85C-4104-BA00-230C9C896368}" type="parTrans" cxnId="{C1A4CFE4-3028-45DC-B27A-3FBA8AABB63A}">
      <dgm:prSet/>
      <dgm:spPr/>
      <dgm:t>
        <a:bodyPr/>
        <a:lstStyle/>
        <a:p>
          <a:endParaRPr lang="en-US"/>
        </a:p>
      </dgm:t>
    </dgm:pt>
    <dgm:pt modelId="{31A860E8-25B1-4EB5-9553-99CD91CCC986}" type="sibTrans" cxnId="{C1A4CFE4-3028-45DC-B27A-3FBA8AABB63A}">
      <dgm:prSet/>
      <dgm:spPr/>
      <dgm:t>
        <a:bodyPr/>
        <a:lstStyle/>
        <a:p>
          <a:endParaRPr lang="en-US"/>
        </a:p>
      </dgm:t>
    </dgm:pt>
    <dgm:pt modelId="{B866BCE2-55AC-432B-8108-0186F3DB8730}">
      <dgm:prSet phldrT="[Text]"/>
      <dgm:spPr/>
      <dgm:t>
        <a:bodyPr/>
        <a:lstStyle/>
        <a:p>
          <a:r>
            <a:rPr lang="en-US" dirty="0" smtClean="0"/>
            <a:t>Landslide prone area: bypass</a:t>
          </a:r>
          <a:endParaRPr lang="en-US" dirty="0"/>
        </a:p>
      </dgm:t>
    </dgm:pt>
    <dgm:pt modelId="{BD827012-FD17-4FA8-9585-CE245C627043}" type="parTrans" cxnId="{BE35E718-DD87-421B-B894-1F9EAB277D48}">
      <dgm:prSet/>
      <dgm:spPr/>
      <dgm:t>
        <a:bodyPr/>
        <a:lstStyle/>
        <a:p>
          <a:endParaRPr lang="en-US"/>
        </a:p>
      </dgm:t>
    </dgm:pt>
    <dgm:pt modelId="{89F32D0D-63D7-4C5D-9558-FA24A6EEAB5A}" type="sibTrans" cxnId="{BE35E718-DD87-421B-B894-1F9EAB277D48}">
      <dgm:prSet/>
      <dgm:spPr/>
      <dgm:t>
        <a:bodyPr/>
        <a:lstStyle/>
        <a:p>
          <a:endParaRPr lang="en-US"/>
        </a:p>
      </dgm:t>
    </dgm:pt>
    <dgm:pt modelId="{CC88C9EB-C645-4B60-AA6F-4D639414AC42}">
      <dgm:prSet phldrT="[Text]"/>
      <dgm:spPr/>
      <dgm:t>
        <a:bodyPr/>
        <a:lstStyle/>
        <a:p>
          <a:r>
            <a:rPr lang="en-US" dirty="0" smtClean="0"/>
            <a:t>Helipads for evacuation</a:t>
          </a:r>
          <a:endParaRPr lang="en-US" dirty="0"/>
        </a:p>
      </dgm:t>
    </dgm:pt>
    <dgm:pt modelId="{27DFDDC7-0988-4652-94C4-D0FF5F800C21}" type="parTrans" cxnId="{973977F8-0B43-47E2-B6C7-354E65126195}">
      <dgm:prSet/>
      <dgm:spPr/>
      <dgm:t>
        <a:bodyPr/>
        <a:lstStyle/>
        <a:p>
          <a:endParaRPr lang="en-US"/>
        </a:p>
      </dgm:t>
    </dgm:pt>
    <dgm:pt modelId="{67E71AB3-CE46-4702-B66D-72C64C2FF64D}" type="sibTrans" cxnId="{973977F8-0B43-47E2-B6C7-354E65126195}">
      <dgm:prSet/>
      <dgm:spPr/>
      <dgm:t>
        <a:bodyPr/>
        <a:lstStyle/>
        <a:p>
          <a:endParaRPr lang="en-US"/>
        </a:p>
      </dgm:t>
    </dgm:pt>
    <dgm:pt modelId="{1CA3B98B-44CC-4E18-9326-24FE799B98CB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Under bridge, overbridged etc. prevent traffic bottleneck</a:t>
          </a:r>
          <a:endParaRPr lang="en-US" dirty="0"/>
        </a:p>
      </dgm:t>
    </dgm:pt>
    <dgm:pt modelId="{8F37C0DD-0136-4F43-B0D9-B547B31E05F6}" type="parTrans" cxnId="{529D951D-C560-4E9B-93B2-3B2665A36C0A}">
      <dgm:prSet/>
      <dgm:spPr/>
      <dgm:t>
        <a:bodyPr/>
        <a:lstStyle/>
        <a:p>
          <a:endParaRPr lang="en-US"/>
        </a:p>
      </dgm:t>
    </dgm:pt>
    <dgm:pt modelId="{95B7D363-E3A7-42C6-B023-DDF1039D6A57}" type="sibTrans" cxnId="{529D951D-C560-4E9B-93B2-3B2665A36C0A}">
      <dgm:prSet/>
      <dgm:spPr/>
      <dgm:t>
        <a:bodyPr/>
        <a:lstStyle/>
        <a:p>
          <a:endParaRPr lang="en-US"/>
        </a:p>
      </dgm:t>
    </dgm:pt>
    <dgm:pt modelId="{779D1F79-518C-4894-862B-3F57DBD6A292}" type="pres">
      <dgm:prSet presAssocID="{0ADA39FA-B573-4152-AE67-9A61F345804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B6D2BF7-4B8A-42FA-AC18-4DE21D535F42}" type="pres">
      <dgm:prSet presAssocID="{D7866147-0ED9-4FFD-A24D-18D8A40AA07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3FCC-53FF-4007-8309-F2AE7DF48FB3}" type="pres">
      <dgm:prSet presAssocID="{31A860E8-25B1-4EB5-9553-99CD91CCC986}" presName="sibTrans" presStyleCnt="0"/>
      <dgm:spPr/>
    </dgm:pt>
    <dgm:pt modelId="{8FCA9A7F-A9B3-49BD-91D4-68862815AEC5}" type="pres">
      <dgm:prSet presAssocID="{B866BCE2-55AC-432B-8108-0186F3DB873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6BF11-5AA1-419D-B8FA-56762EA797E8}" type="pres">
      <dgm:prSet presAssocID="{89F32D0D-63D7-4C5D-9558-FA24A6EEAB5A}" presName="sibTrans" presStyleCnt="0"/>
      <dgm:spPr/>
    </dgm:pt>
    <dgm:pt modelId="{943186B7-0FFA-4600-95E5-655080FE266E}" type="pres">
      <dgm:prSet presAssocID="{CC88C9EB-C645-4B60-AA6F-4D639414AC4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942AB2-55CF-4CED-BF7A-790E552EA432}" type="pres">
      <dgm:prSet presAssocID="{67E71AB3-CE46-4702-B66D-72C64C2FF64D}" presName="sibTrans" presStyleCnt="0"/>
      <dgm:spPr/>
    </dgm:pt>
    <dgm:pt modelId="{CFADE420-6303-4032-9806-8529C49A439C}" type="pres">
      <dgm:prSet presAssocID="{1CA3B98B-44CC-4E18-9326-24FE799B98C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180641-8080-4FAA-A803-42E55FCD0684}" type="presOf" srcId="{1CA3B98B-44CC-4E18-9326-24FE799B98CB}" destId="{CFADE420-6303-4032-9806-8529C49A439C}" srcOrd="0" destOrd="0" presId="urn:microsoft.com/office/officeart/2005/8/layout/default"/>
    <dgm:cxn modelId="{C1A4CFE4-3028-45DC-B27A-3FBA8AABB63A}" srcId="{0ADA39FA-B573-4152-AE67-9A61F3458048}" destId="{D7866147-0ED9-4FFD-A24D-18D8A40AA073}" srcOrd="0" destOrd="0" parTransId="{4739E31F-F85C-4104-BA00-230C9C896368}" sibTransId="{31A860E8-25B1-4EB5-9553-99CD91CCC986}"/>
    <dgm:cxn modelId="{529D951D-C560-4E9B-93B2-3B2665A36C0A}" srcId="{0ADA39FA-B573-4152-AE67-9A61F3458048}" destId="{1CA3B98B-44CC-4E18-9326-24FE799B98CB}" srcOrd="3" destOrd="0" parTransId="{8F37C0DD-0136-4F43-B0D9-B547B31E05F6}" sibTransId="{95B7D363-E3A7-42C6-B023-DDF1039D6A57}"/>
    <dgm:cxn modelId="{2DDE0689-1045-45F3-9A88-D0C0CA4E2DB2}" type="presOf" srcId="{CC88C9EB-C645-4B60-AA6F-4D639414AC42}" destId="{943186B7-0FFA-4600-95E5-655080FE266E}" srcOrd="0" destOrd="0" presId="urn:microsoft.com/office/officeart/2005/8/layout/default"/>
    <dgm:cxn modelId="{BE35E718-DD87-421B-B894-1F9EAB277D48}" srcId="{0ADA39FA-B573-4152-AE67-9A61F3458048}" destId="{B866BCE2-55AC-432B-8108-0186F3DB8730}" srcOrd="1" destOrd="0" parTransId="{BD827012-FD17-4FA8-9585-CE245C627043}" sibTransId="{89F32D0D-63D7-4C5D-9558-FA24A6EEAB5A}"/>
    <dgm:cxn modelId="{580570C3-A202-4260-A424-27539A7314FD}" type="presOf" srcId="{D7866147-0ED9-4FFD-A24D-18D8A40AA073}" destId="{3B6D2BF7-4B8A-42FA-AC18-4DE21D535F42}" srcOrd="0" destOrd="0" presId="urn:microsoft.com/office/officeart/2005/8/layout/default"/>
    <dgm:cxn modelId="{973977F8-0B43-47E2-B6C7-354E65126195}" srcId="{0ADA39FA-B573-4152-AE67-9A61F3458048}" destId="{CC88C9EB-C645-4B60-AA6F-4D639414AC42}" srcOrd="2" destOrd="0" parTransId="{27DFDDC7-0988-4652-94C4-D0FF5F800C21}" sibTransId="{67E71AB3-CE46-4702-B66D-72C64C2FF64D}"/>
    <dgm:cxn modelId="{F9C6F809-153C-4FEB-B41F-372608C483D5}" type="presOf" srcId="{B866BCE2-55AC-432B-8108-0186F3DB8730}" destId="{8FCA9A7F-A9B3-49BD-91D4-68862815AEC5}" srcOrd="0" destOrd="0" presId="urn:microsoft.com/office/officeart/2005/8/layout/default"/>
    <dgm:cxn modelId="{DFA520C4-3FC1-4D93-96A0-3B360B482B91}" type="presOf" srcId="{0ADA39FA-B573-4152-AE67-9A61F3458048}" destId="{779D1F79-518C-4894-862B-3F57DBD6A292}" srcOrd="0" destOrd="0" presId="urn:microsoft.com/office/officeart/2005/8/layout/default"/>
    <dgm:cxn modelId="{E9C4E877-89C6-443A-AC6B-5EBA5CBA2AFC}" type="presParOf" srcId="{779D1F79-518C-4894-862B-3F57DBD6A292}" destId="{3B6D2BF7-4B8A-42FA-AC18-4DE21D535F42}" srcOrd="0" destOrd="0" presId="urn:microsoft.com/office/officeart/2005/8/layout/default"/>
    <dgm:cxn modelId="{F2CD9148-22CF-4BD1-9870-3148C57128E4}" type="presParOf" srcId="{779D1F79-518C-4894-862B-3F57DBD6A292}" destId="{7DB23FCC-53FF-4007-8309-F2AE7DF48FB3}" srcOrd="1" destOrd="0" presId="urn:microsoft.com/office/officeart/2005/8/layout/default"/>
    <dgm:cxn modelId="{69CF6910-02AA-4BAA-BE25-D31879EDD2EC}" type="presParOf" srcId="{779D1F79-518C-4894-862B-3F57DBD6A292}" destId="{8FCA9A7F-A9B3-49BD-91D4-68862815AEC5}" srcOrd="2" destOrd="0" presId="urn:microsoft.com/office/officeart/2005/8/layout/default"/>
    <dgm:cxn modelId="{71FD1585-C260-48A1-B91B-322400A4C713}" type="presParOf" srcId="{779D1F79-518C-4894-862B-3F57DBD6A292}" destId="{6C36BF11-5AA1-419D-B8FA-56762EA797E8}" srcOrd="3" destOrd="0" presId="urn:microsoft.com/office/officeart/2005/8/layout/default"/>
    <dgm:cxn modelId="{B0FCB265-6598-4AAA-936F-BDCEF252DCF6}" type="presParOf" srcId="{779D1F79-518C-4894-862B-3F57DBD6A292}" destId="{943186B7-0FFA-4600-95E5-655080FE266E}" srcOrd="4" destOrd="0" presId="urn:microsoft.com/office/officeart/2005/8/layout/default"/>
    <dgm:cxn modelId="{E7ABAB97-2D9E-4383-8AF6-1D6001872A99}" type="presParOf" srcId="{779D1F79-518C-4894-862B-3F57DBD6A292}" destId="{9F942AB2-55CF-4CED-BF7A-790E552EA432}" srcOrd="5" destOrd="0" presId="urn:microsoft.com/office/officeart/2005/8/layout/default"/>
    <dgm:cxn modelId="{90B3EC38-E00C-4255-8CD4-ACAEBEE967A7}" type="presParOf" srcId="{779D1F79-518C-4894-862B-3F57DBD6A292}" destId="{CFADE420-6303-4032-9806-8529C49A439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1AD872-CEAD-4410-99E3-6E5505595A95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1082D3-2E7F-404F-8BDF-4A83BF29EAE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Road </a:t>
          </a:r>
          <a:r>
            <a:rPr lang="en-US" smtClean="0">
              <a:latin typeface="Franklin Gothic Medium Cond" panose="020B0606030402020204" pitchFamily="34" charset="0"/>
            </a:rPr>
            <a:t>&amp; highway ministry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FC385AE-03D7-4BB2-9494-6012E25982E7}" type="parTrans" cxnId="{527BA3D3-101F-41BC-9073-63E3BCBAFD34}">
      <dgm:prSet/>
      <dgm:spPr/>
      <dgm:t>
        <a:bodyPr/>
        <a:lstStyle/>
        <a:p>
          <a:endParaRPr lang="en-US"/>
        </a:p>
      </dgm:t>
    </dgm:pt>
    <dgm:pt modelId="{7FF3CD0D-FD37-4399-8DA2-821A23E0D1C6}" type="sibTrans" cxnId="{527BA3D3-101F-41BC-9073-63E3BCBAFD34}">
      <dgm:prSet/>
      <dgm:spPr/>
      <dgm:t>
        <a:bodyPr/>
        <a:lstStyle/>
        <a:p>
          <a:endParaRPr lang="en-US"/>
        </a:p>
      </dgm:t>
    </dgm:pt>
    <dgm:pt modelId="{C65C3897-D4BD-4C4A-A937-BDBE78DEFD8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Border areas / tougher terrains</a:t>
          </a:r>
        </a:p>
      </dgm:t>
    </dgm:pt>
    <dgm:pt modelId="{BAF4ACA4-DDDA-4255-80F5-34EDCE43E35F}" type="parTrans" cxnId="{FFBF97D0-27E6-4734-8098-D97AFB0F7895}">
      <dgm:prSet/>
      <dgm:spPr/>
      <dgm:t>
        <a:bodyPr/>
        <a:lstStyle/>
        <a:p>
          <a:endParaRPr lang="en-US"/>
        </a:p>
      </dgm:t>
    </dgm:pt>
    <dgm:pt modelId="{390E080B-2387-4131-AEA1-7EF37DA9FC4E}" type="sibTrans" cxnId="{FFBF97D0-27E6-4734-8098-D97AFB0F7895}">
      <dgm:prSet/>
      <dgm:spPr/>
      <dgm:t>
        <a:bodyPr/>
        <a:lstStyle/>
        <a:p>
          <a:endParaRPr lang="en-US"/>
        </a:p>
      </dgm:t>
    </dgm:pt>
    <dgm:pt modelId="{B02339A5-F00E-4582-8E3A-D3244CD236F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Ordinary areas</a:t>
          </a:r>
        </a:p>
      </dgm:t>
    </dgm:pt>
    <dgm:pt modelId="{4B868780-68EC-4EC8-ABDB-CD5FD7919434}" type="parTrans" cxnId="{AA158E93-A905-45B9-8D26-F83A6A713D26}">
      <dgm:prSet/>
      <dgm:spPr/>
      <dgm:t>
        <a:bodyPr/>
        <a:lstStyle/>
        <a:p>
          <a:endParaRPr lang="en-US"/>
        </a:p>
      </dgm:t>
    </dgm:pt>
    <dgm:pt modelId="{B17FBFD4-F3BE-47F9-B9AD-7F5E6B1F584F}" type="sibTrans" cxnId="{AA158E93-A905-45B9-8D26-F83A6A713D26}">
      <dgm:prSet/>
      <dgm:spPr/>
      <dgm:t>
        <a:bodyPr/>
        <a:lstStyle/>
        <a:p>
          <a:endParaRPr lang="en-US"/>
        </a:p>
      </dgm:t>
    </dgm:pt>
    <dgm:pt modelId="{6C071F6B-2922-4A2C-B45E-E3BB5B11057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Defense Min</a:t>
          </a:r>
          <a:r>
            <a:rPr lang="en-US" dirty="0" smtClean="0">
              <a:latin typeface="Franklin Gothic Medium Cond" panose="020B0606030402020204" pitchFamily="34" charset="0"/>
            </a:rPr>
            <a:t>.-&gt; BRO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E98F76E-1E8C-4A0A-B1DB-4B78A20F6B6A}" type="parTrans" cxnId="{ABB857FD-5DD6-4951-A847-1731585E772A}">
      <dgm:prSet/>
      <dgm:spPr/>
      <dgm:t>
        <a:bodyPr/>
        <a:lstStyle/>
        <a:p>
          <a:endParaRPr lang="en-US"/>
        </a:p>
      </dgm:t>
    </dgm:pt>
    <dgm:pt modelId="{FE475517-1CE2-47D1-8D8B-00452CD7E11C}" type="sibTrans" cxnId="{ABB857FD-5DD6-4951-A847-1731585E772A}">
      <dgm:prSet/>
      <dgm:spPr/>
      <dgm:t>
        <a:bodyPr/>
        <a:lstStyle/>
        <a:p>
          <a:endParaRPr lang="en-US"/>
        </a:p>
      </dgm:t>
    </dgm:pt>
    <dgm:pt modelId="{0F0158A3-B122-40E4-9598-A866783DADC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NHAI-&gt; Bidders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7F07AC5-9285-44F5-B53A-B86073F82DA9}" type="parTrans" cxnId="{E381035D-9AD6-420A-9E8F-3C446B50F904}">
      <dgm:prSet/>
      <dgm:spPr/>
      <dgm:t>
        <a:bodyPr/>
        <a:lstStyle/>
        <a:p>
          <a:endParaRPr lang="en-US"/>
        </a:p>
      </dgm:t>
    </dgm:pt>
    <dgm:pt modelId="{6DB52D70-4B64-4C27-A3A3-C8AF59CB7F6E}" type="sibTrans" cxnId="{E381035D-9AD6-420A-9E8F-3C446B50F904}">
      <dgm:prSet/>
      <dgm:spPr/>
      <dgm:t>
        <a:bodyPr/>
        <a:lstStyle/>
        <a:p>
          <a:endParaRPr lang="en-US"/>
        </a:p>
      </dgm:t>
    </dgm:pt>
    <dgm:pt modelId="{79C82CB9-7837-405E-A94B-E1F1B29DB0FB}" type="pres">
      <dgm:prSet presAssocID="{711AD872-CEAD-4410-99E3-6E5505595A9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2655CBC-E9E4-42F8-A80B-2CC7FB2716F6}" type="pres">
      <dgm:prSet presAssocID="{DB1082D3-2E7F-404F-8BDF-4A83BF29EAE8}" presName="vertOne" presStyleCnt="0"/>
      <dgm:spPr/>
    </dgm:pt>
    <dgm:pt modelId="{3EA69148-4AF7-4A25-887C-899BE544101D}" type="pres">
      <dgm:prSet presAssocID="{DB1082D3-2E7F-404F-8BDF-4A83BF29EAE8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5F7A9B-0CE8-4C2B-9934-73E0DB27F687}" type="pres">
      <dgm:prSet presAssocID="{DB1082D3-2E7F-404F-8BDF-4A83BF29EAE8}" presName="parTransOne" presStyleCnt="0"/>
      <dgm:spPr/>
    </dgm:pt>
    <dgm:pt modelId="{4047646B-CFE8-49DE-8356-C080CAA77887}" type="pres">
      <dgm:prSet presAssocID="{DB1082D3-2E7F-404F-8BDF-4A83BF29EAE8}" presName="horzOne" presStyleCnt="0"/>
      <dgm:spPr/>
    </dgm:pt>
    <dgm:pt modelId="{E94ED317-A2BF-4338-86B5-F016181E3CBF}" type="pres">
      <dgm:prSet presAssocID="{C65C3897-D4BD-4C4A-A937-BDBE78DEFD8E}" presName="vertTwo" presStyleCnt="0"/>
      <dgm:spPr/>
    </dgm:pt>
    <dgm:pt modelId="{BEA84F4A-02A8-4CAB-8161-8B606B0271F9}" type="pres">
      <dgm:prSet presAssocID="{C65C3897-D4BD-4C4A-A937-BDBE78DEFD8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C0FA11-ADC6-4563-96F2-B711308D4B3E}" type="pres">
      <dgm:prSet presAssocID="{C65C3897-D4BD-4C4A-A937-BDBE78DEFD8E}" presName="parTransTwo" presStyleCnt="0"/>
      <dgm:spPr/>
    </dgm:pt>
    <dgm:pt modelId="{BC4ED753-74B6-4D2E-A5FB-68B2F56187F3}" type="pres">
      <dgm:prSet presAssocID="{C65C3897-D4BD-4C4A-A937-BDBE78DEFD8E}" presName="horzTwo" presStyleCnt="0"/>
      <dgm:spPr/>
    </dgm:pt>
    <dgm:pt modelId="{26C709B2-490D-4FF1-A6A1-59B2DDDA651E}" type="pres">
      <dgm:prSet presAssocID="{6C071F6B-2922-4A2C-B45E-E3BB5B110575}" presName="vertThree" presStyleCnt="0"/>
      <dgm:spPr/>
    </dgm:pt>
    <dgm:pt modelId="{A3737907-2B29-4645-8811-5C39A59FABD9}" type="pres">
      <dgm:prSet presAssocID="{6C071F6B-2922-4A2C-B45E-E3BB5B110575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DA5DE8-1F7A-4F46-AED0-1A43D076A66D}" type="pres">
      <dgm:prSet presAssocID="{6C071F6B-2922-4A2C-B45E-E3BB5B110575}" presName="horzThree" presStyleCnt="0"/>
      <dgm:spPr/>
    </dgm:pt>
    <dgm:pt modelId="{B1268F03-8285-44E9-881D-33CE6DAB3BF0}" type="pres">
      <dgm:prSet presAssocID="{390E080B-2387-4131-AEA1-7EF37DA9FC4E}" presName="sibSpaceTwo" presStyleCnt="0"/>
      <dgm:spPr/>
    </dgm:pt>
    <dgm:pt modelId="{3FC38E9D-EF9B-4508-9A7D-2A99761D6990}" type="pres">
      <dgm:prSet presAssocID="{B02339A5-F00E-4582-8E3A-D3244CD236F7}" presName="vertTwo" presStyleCnt="0"/>
      <dgm:spPr/>
    </dgm:pt>
    <dgm:pt modelId="{17041F29-874E-45AD-A48D-421B476F500D}" type="pres">
      <dgm:prSet presAssocID="{B02339A5-F00E-4582-8E3A-D3244CD236F7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CB5576-5124-490C-946E-41AC60F611D5}" type="pres">
      <dgm:prSet presAssocID="{B02339A5-F00E-4582-8E3A-D3244CD236F7}" presName="parTransTwo" presStyleCnt="0"/>
      <dgm:spPr/>
    </dgm:pt>
    <dgm:pt modelId="{A41423C2-F4E2-49F7-B131-7D7207D68556}" type="pres">
      <dgm:prSet presAssocID="{B02339A5-F00E-4582-8E3A-D3244CD236F7}" presName="horzTwo" presStyleCnt="0"/>
      <dgm:spPr/>
    </dgm:pt>
    <dgm:pt modelId="{1A44CD39-A66B-4512-BAEF-22BE2924A8AF}" type="pres">
      <dgm:prSet presAssocID="{0F0158A3-B122-40E4-9598-A866783DADC6}" presName="vertThree" presStyleCnt="0"/>
      <dgm:spPr/>
    </dgm:pt>
    <dgm:pt modelId="{B540D50D-7554-47E1-A4F4-3774C665194E}" type="pres">
      <dgm:prSet presAssocID="{0F0158A3-B122-40E4-9598-A866783DADC6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60BE70-ECEC-4A26-BEEA-1A9501165476}" type="pres">
      <dgm:prSet presAssocID="{0F0158A3-B122-40E4-9598-A866783DADC6}" presName="horzThree" presStyleCnt="0"/>
      <dgm:spPr/>
    </dgm:pt>
  </dgm:ptLst>
  <dgm:cxnLst>
    <dgm:cxn modelId="{3BF1C018-962C-42B8-961D-0B9F4317327D}" type="presOf" srcId="{B02339A5-F00E-4582-8E3A-D3244CD236F7}" destId="{17041F29-874E-45AD-A48D-421B476F500D}" srcOrd="0" destOrd="0" presId="urn:microsoft.com/office/officeart/2005/8/layout/hierarchy4"/>
    <dgm:cxn modelId="{ABB857FD-5DD6-4951-A847-1731585E772A}" srcId="{C65C3897-D4BD-4C4A-A937-BDBE78DEFD8E}" destId="{6C071F6B-2922-4A2C-B45E-E3BB5B110575}" srcOrd="0" destOrd="0" parTransId="{0E98F76E-1E8C-4A0A-B1DB-4B78A20F6B6A}" sibTransId="{FE475517-1CE2-47D1-8D8B-00452CD7E11C}"/>
    <dgm:cxn modelId="{AA158E93-A905-45B9-8D26-F83A6A713D26}" srcId="{DB1082D3-2E7F-404F-8BDF-4A83BF29EAE8}" destId="{B02339A5-F00E-4582-8E3A-D3244CD236F7}" srcOrd="1" destOrd="0" parTransId="{4B868780-68EC-4EC8-ABDB-CD5FD7919434}" sibTransId="{B17FBFD4-F3BE-47F9-B9AD-7F5E6B1F584F}"/>
    <dgm:cxn modelId="{FFBF97D0-27E6-4734-8098-D97AFB0F7895}" srcId="{DB1082D3-2E7F-404F-8BDF-4A83BF29EAE8}" destId="{C65C3897-D4BD-4C4A-A937-BDBE78DEFD8E}" srcOrd="0" destOrd="0" parTransId="{BAF4ACA4-DDDA-4255-80F5-34EDCE43E35F}" sibTransId="{390E080B-2387-4131-AEA1-7EF37DA9FC4E}"/>
    <dgm:cxn modelId="{1352127F-2E82-46C9-AF05-C6630E1CC3F6}" type="presOf" srcId="{711AD872-CEAD-4410-99E3-6E5505595A95}" destId="{79C82CB9-7837-405E-A94B-E1F1B29DB0FB}" srcOrd="0" destOrd="0" presId="urn:microsoft.com/office/officeart/2005/8/layout/hierarchy4"/>
    <dgm:cxn modelId="{527BA3D3-101F-41BC-9073-63E3BCBAFD34}" srcId="{711AD872-CEAD-4410-99E3-6E5505595A95}" destId="{DB1082D3-2E7F-404F-8BDF-4A83BF29EAE8}" srcOrd="0" destOrd="0" parTransId="{4FC385AE-03D7-4BB2-9494-6012E25982E7}" sibTransId="{7FF3CD0D-FD37-4399-8DA2-821A23E0D1C6}"/>
    <dgm:cxn modelId="{6DE5B17B-C0BF-4A0E-BFC7-6EFBC6B83DF4}" type="presOf" srcId="{0F0158A3-B122-40E4-9598-A866783DADC6}" destId="{B540D50D-7554-47E1-A4F4-3774C665194E}" srcOrd="0" destOrd="0" presId="urn:microsoft.com/office/officeart/2005/8/layout/hierarchy4"/>
    <dgm:cxn modelId="{B7F22327-6A5B-4D4D-9CE5-595D83E5E463}" type="presOf" srcId="{C65C3897-D4BD-4C4A-A937-BDBE78DEFD8E}" destId="{BEA84F4A-02A8-4CAB-8161-8B606B0271F9}" srcOrd="0" destOrd="0" presId="urn:microsoft.com/office/officeart/2005/8/layout/hierarchy4"/>
    <dgm:cxn modelId="{E381035D-9AD6-420A-9E8F-3C446B50F904}" srcId="{B02339A5-F00E-4582-8E3A-D3244CD236F7}" destId="{0F0158A3-B122-40E4-9598-A866783DADC6}" srcOrd="0" destOrd="0" parTransId="{47F07AC5-9285-44F5-B53A-B86073F82DA9}" sibTransId="{6DB52D70-4B64-4C27-A3A3-C8AF59CB7F6E}"/>
    <dgm:cxn modelId="{40E81B3E-89EB-433D-940B-46FEEB708A8F}" type="presOf" srcId="{6C071F6B-2922-4A2C-B45E-E3BB5B110575}" destId="{A3737907-2B29-4645-8811-5C39A59FABD9}" srcOrd="0" destOrd="0" presId="urn:microsoft.com/office/officeart/2005/8/layout/hierarchy4"/>
    <dgm:cxn modelId="{9CAC85DC-0E13-492B-B831-E320F1BE451D}" type="presOf" srcId="{DB1082D3-2E7F-404F-8BDF-4A83BF29EAE8}" destId="{3EA69148-4AF7-4A25-887C-899BE544101D}" srcOrd="0" destOrd="0" presId="urn:microsoft.com/office/officeart/2005/8/layout/hierarchy4"/>
    <dgm:cxn modelId="{F9421805-EA9C-4FC7-8ADB-159B54F1A929}" type="presParOf" srcId="{79C82CB9-7837-405E-A94B-E1F1B29DB0FB}" destId="{32655CBC-E9E4-42F8-A80B-2CC7FB2716F6}" srcOrd="0" destOrd="0" presId="urn:microsoft.com/office/officeart/2005/8/layout/hierarchy4"/>
    <dgm:cxn modelId="{3D83B2D9-86E7-414C-AE53-D76E0940E8BE}" type="presParOf" srcId="{32655CBC-E9E4-42F8-A80B-2CC7FB2716F6}" destId="{3EA69148-4AF7-4A25-887C-899BE544101D}" srcOrd="0" destOrd="0" presId="urn:microsoft.com/office/officeart/2005/8/layout/hierarchy4"/>
    <dgm:cxn modelId="{8282BBCA-07C1-45BD-BADB-3685CFE596A9}" type="presParOf" srcId="{32655CBC-E9E4-42F8-A80B-2CC7FB2716F6}" destId="{835F7A9B-0CE8-4C2B-9934-73E0DB27F687}" srcOrd="1" destOrd="0" presId="urn:microsoft.com/office/officeart/2005/8/layout/hierarchy4"/>
    <dgm:cxn modelId="{5EA233D1-BC75-405E-8B4E-590D05139AB6}" type="presParOf" srcId="{32655CBC-E9E4-42F8-A80B-2CC7FB2716F6}" destId="{4047646B-CFE8-49DE-8356-C080CAA77887}" srcOrd="2" destOrd="0" presId="urn:microsoft.com/office/officeart/2005/8/layout/hierarchy4"/>
    <dgm:cxn modelId="{BE83C2D2-B0EB-45FA-B6B5-75F68961E303}" type="presParOf" srcId="{4047646B-CFE8-49DE-8356-C080CAA77887}" destId="{E94ED317-A2BF-4338-86B5-F016181E3CBF}" srcOrd="0" destOrd="0" presId="urn:microsoft.com/office/officeart/2005/8/layout/hierarchy4"/>
    <dgm:cxn modelId="{F249D7B9-DFCE-4C40-8E3E-89D06B10E31B}" type="presParOf" srcId="{E94ED317-A2BF-4338-86B5-F016181E3CBF}" destId="{BEA84F4A-02A8-4CAB-8161-8B606B0271F9}" srcOrd="0" destOrd="0" presId="urn:microsoft.com/office/officeart/2005/8/layout/hierarchy4"/>
    <dgm:cxn modelId="{F16BA5E3-59CF-4FC1-8637-7C5893E2AAC6}" type="presParOf" srcId="{E94ED317-A2BF-4338-86B5-F016181E3CBF}" destId="{CBC0FA11-ADC6-4563-96F2-B711308D4B3E}" srcOrd="1" destOrd="0" presId="urn:microsoft.com/office/officeart/2005/8/layout/hierarchy4"/>
    <dgm:cxn modelId="{4F098F2F-1128-4A7D-B663-010353961EDA}" type="presParOf" srcId="{E94ED317-A2BF-4338-86B5-F016181E3CBF}" destId="{BC4ED753-74B6-4D2E-A5FB-68B2F56187F3}" srcOrd="2" destOrd="0" presId="urn:microsoft.com/office/officeart/2005/8/layout/hierarchy4"/>
    <dgm:cxn modelId="{03F16A67-805E-4E25-ABE3-DDDD759C6446}" type="presParOf" srcId="{BC4ED753-74B6-4D2E-A5FB-68B2F56187F3}" destId="{26C709B2-490D-4FF1-A6A1-59B2DDDA651E}" srcOrd="0" destOrd="0" presId="urn:microsoft.com/office/officeart/2005/8/layout/hierarchy4"/>
    <dgm:cxn modelId="{EE03739E-3068-4517-95F0-5C1DB6869363}" type="presParOf" srcId="{26C709B2-490D-4FF1-A6A1-59B2DDDA651E}" destId="{A3737907-2B29-4645-8811-5C39A59FABD9}" srcOrd="0" destOrd="0" presId="urn:microsoft.com/office/officeart/2005/8/layout/hierarchy4"/>
    <dgm:cxn modelId="{7EE3FB51-E12F-4CFA-B168-15982096A577}" type="presParOf" srcId="{26C709B2-490D-4FF1-A6A1-59B2DDDA651E}" destId="{48DA5DE8-1F7A-4F46-AED0-1A43D076A66D}" srcOrd="1" destOrd="0" presId="urn:microsoft.com/office/officeart/2005/8/layout/hierarchy4"/>
    <dgm:cxn modelId="{2460C40E-C80D-4FC6-871C-CB8C73D8CBD7}" type="presParOf" srcId="{4047646B-CFE8-49DE-8356-C080CAA77887}" destId="{B1268F03-8285-44E9-881D-33CE6DAB3BF0}" srcOrd="1" destOrd="0" presId="urn:microsoft.com/office/officeart/2005/8/layout/hierarchy4"/>
    <dgm:cxn modelId="{021F7561-DEE3-4119-9E95-0C7EBCD49A58}" type="presParOf" srcId="{4047646B-CFE8-49DE-8356-C080CAA77887}" destId="{3FC38E9D-EF9B-4508-9A7D-2A99761D6990}" srcOrd="2" destOrd="0" presId="urn:microsoft.com/office/officeart/2005/8/layout/hierarchy4"/>
    <dgm:cxn modelId="{4E568F29-0C25-4C08-879A-818AE3169FFF}" type="presParOf" srcId="{3FC38E9D-EF9B-4508-9A7D-2A99761D6990}" destId="{17041F29-874E-45AD-A48D-421B476F500D}" srcOrd="0" destOrd="0" presId="urn:microsoft.com/office/officeart/2005/8/layout/hierarchy4"/>
    <dgm:cxn modelId="{8A3FDE8B-1704-4128-A919-8B6DCA763963}" type="presParOf" srcId="{3FC38E9D-EF9B-4508-9A7D-2A99761D6990}" destId="{7ACB5576-5124-490C-946E-41AC60F611D5}" srcOrd="1" destOrd="0" presId="urn:microsoft.com/office/officeart/2005/8/layout/hierarchy4"/>
    <dgm:cxn modelId="{F4B6C3C1-1A70-4006-B811-BC2A5F453020}" type="presParOf" srcId="{3FC38E9D-EF9B-4508-9A7D-2A99761D6990}" destId="{A41423C2-F4E2-49F7-B131-7D7207D68556}" srcOrd="2" destOrd="0" presId="urn:microsoft.com/office/officeart/2005/8/layout/hierarchy4"/>
    <dgm:cxn modelId="{72ACD9B5-455C-4E8F-A5CF-17370EC9AB13}" type="presParOf" srcId="{A41423C2-F4E2-49F7-B131-7D7207D68556}" destId="{1A44CD39-A66B-4512-BAEF-22BE2924A8AF}" srcOrd="0" destOrd="0" presId="urn:microsoft.com/office/officeart/2005/8/layout/hierarchy4"/>
    <dgm:cxn modelId="{835E850D-B09C-4B84-B14E-424955E8BC04}" type="presParOf" srcId="{1A44CD39-A66B-4512-BAEF-22BE2924A8AF}" destId="{B540D50D-7554-47E1-A4F4-3774C665194E}" srcOrd="0" destOrd="0" presId="urn:microsoft.com/office/officeart/2005/8/layout/hierarchy4"/>
    <dgm:cxn modelId="{2730C97A-3B9D-46BE-9C8B-7EA46D2549C1}" type="presParOf" srcId="{1A44CD39-A66B-4512-BAEF-22BE2924A8AF}" destId="{A160BE70-ECEC-4A26-BEEA-1A950116547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124CF31-231C-47F4-909C-CB9E438C754D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CC6C4-8B6F-4E74-BCC0-CE11A092CFFB}">
      <dgm:prSet phldrT="[Text]" custT="1"/>
      <dgm:spPr/>
      <dgm:t>
        <a:bodyPr/>
        <a:lstStyle/>
        <a:p>
          <a:r>
            <a:rPr lang="en-US" sz="3200" dirty="0" smtClean="0"/>
            <a:t>BEFORE</a:t>
          </a:r>
          <a:endParaRPr lang="en-US" sz="3200" dirty="0"/>
        </a:p>
      </dgm:t>
    </dgm:pt>
    <dgm:pt modelId="{708F6C09-868C-4814-BE4B-6D406AB887F9}" type="parTrans" cxnId="{22853479-C239-4AC9-9B53-28ADE025DB30}">
      <dgm:prSet/>
      <dgm:spPr/>
      <dgm:t>
        <a:bodyPr/>
        <a:lstStyle/>
        <a:p>
          <a:endParaRPr lang="en-US"/>
        </a:p>
      </dgm:t>
    </dgm:pt>
    <dgm:pt modelId="{78104554-1143-4403-979C-1EE294795B95}" type="sibTrans" cxnId="{22853479-C239-4AC9-9B53-28ADE025DB30}">
      <dgm:prSet/>
      <dgm:spPr/>
      <dgm:t>
        <a:bodyPr/>
        <a:lstStyle/>
        <a:p>
          <a:endParaRPr lang="en-US"/>
        </a:p>
      </dgm:t>
    </dgm:pt>
    <dgm:pt modelId="{E9C70022-8D10-4D15-B586-9E4A9A9A26E0}">
      <dgm:prSet phldrT="[Text]"/>
      <dgm:spPr/>
      <dgm:t>
        <a:bodyPr/>
        <a:lstStyle/>
        <a:p>
          <a:r>
            <a:rPr lang="en-US" dirty="0" smtClean="0"/>
            <a:t>1</a:t>
          </a:r>
          <a:r>
            <a:rPr lang="en-US" baseline="30000" dirty="0" smtClean="0"/>
            <a:t>st</a:t>
          </a:r>
          <a:r>
            <a:rPr lang="en-US" dirty="0" smtClean="0"/>
            <a:t> Min. John Mathai (‘47)</a:t>
          </a:r>
          <a:br>
            <a:rPr lang="en-US" dirty="0" smtClean="0"/>
          </a:br>
          <a:r>
            <a:rPr lang="en-US" dirty="0" smtClean="0"/>
            <a:t>1</a:t>
          </a:r>
          <a:r>
            <a:rPr lang="en-US" baseline="30000" dirty="0" smtClean="0"/>
            <a:t>st</a:t>
          </a:r>
          <a:r>
            <a:rPr lang="en-US" dirty="0" smtClean="0"/>
            <a:t> Woman: </a:t>
          </a:r>
          <a:r>
            <a:rPr lang="en-US" dirty="0" err="1" smtClean="0"/>
            <a:t>Mamta</a:t>
          </a:r>
          <a:endParaRPr lang="en-US" dirty="0"/>
        </a:p>
      </dgm:t>
    </dgm:pt>
    <dgm:pt modelId="{083E4EDF-D6C3-43CB-B736-478EEFD3A45D}" type="parTrans" cxnId="{EA1AB178-23EF-4816-852C-3F3B72E305E3}">
      <dgm:prSet/>
      <dgm:spPr/>
      <dgm:t>
        <a:bodyPr/>
        <a:lstStyle/>
        <a:p>
          <a:endParaRPr lang="en-US"/>
        </a:p>
      </dgm:t>
    </dgm:pt>
    <dgm:pt modelId="{51F995FF-156E-48E2-9AA1-C0B4433ABB71}" type="sibTrans" cxnId="{EA1AB178-23EF-4816-852C-3F3B72E305E3}">
      <dgm:prSet/>
      <dgm:spPr/>
      <dgm:t>
        <a:bodyPr/>
        <a:lstStyle/>
        <a:p>
          <a:endParaRPr lang="en-US"/>
        </a:p>
      </dgm:t>
    </dgm:pt>
    <dgm:pt modelId="{A4A60D13-84B8-41A4-A4F9-7FBABC827056}">
      <dgm:prSet phldrT="[Text]" custT="1"/>
      <dgm:spPr/>
      <dgm:t>
        <a:bodyPr/>
        <a:lstStyle/>
        <a:p>
          <a:r>
            <a:rPr lang="en-US" sz="3200" dirty="0" smtClean="0"/>
            <a:t>AFTER</a:t>
          </a:r>
          <a:endParaRPr lang="en-US" sz="3200" dirty="0"/>
        </a:p>
      </dgm:t>
    </dgm:pt>
    <dgm:pt modelId="{65A5F2AC-AE33-4FEB-BE8C-237856057465}" type="parTrans" cxnId="{06A10CF6-0BC4-4ED7-97D6-7C842C6A1B1C}">
      <dgm:prSet/>
      <dgm:spPr/>
      <dgm:t>
        <a:bodyPr/>
        <a:lstStyle/>
        <a:p>
          <a:endParaRPr lang="en-US"/>
        </a:p>
      </dgm:t>
    </dgm:pt>
    <dgm:pt modelId="{B133987A-563D-4772-A224-8D4FAAEBC296}" type="sibTrans" cxnId="{06A10CF6-0BC4-4ED7-97D6-7C842C6A1B1C}">
      <dgm:prSet/>
      <dgm:spPr/>
      <dgm:t>
        <a:bodyPr/>
        <a:lstStyle/>
        <a:p>
          <a:endParaRPr lang="en-US"/>
        </a:p>
      </dgm:t>
    </dgm:pt>
    <dgm:pt modelId="{3C7F74F9-2845-45C1-AA65-40CB0BF62662}">
      <dgm:prSet phldrT="[Text]"/>
      <dgm:spPr/>
      <dgm:t>
        <a:bodyPr/>
        <a:lstStyle/>
        <a:p>
          <a:r>
            <a:rPr lang="en-US" dirty="0" smtClean="0"/>
            <a:t>Suresh PRABHU won’t present it 2 days before </a:t>
          </a:r>
          <a:r>
            <a:rPr lang="en-US" dirty="0" err="1" smtClean="0"/>
            <a:t>Gen.Budget</a:t>
          </a:r>
          <a:r>
            <a:rPr lang="en-US" dirty="0" smtClean="0"/>
            <a:t> </a:t>
          </a:r>
          <a:r>
            <a:rPr lang="en-US" dirty="0" smtClean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1EDABD72-3ECD-434E-8F26-0FBDE7150B85}" type="parTrans" cxnId="{0F685D3C-85C3-4629-B23E-E4FDD7EF8171}">
      <dgm:prSet/>
      <dgm:spPr/>
      <dgm:t>
        <a:bodyPr/>
        <a:lstStyle/>
        <a:p>
          <a:endParaRPr lang="en-US"/>
        </a:p>
      </dgm:t>
    </dgm:pt>
    <dgm:pt modelId="{F91E97E8-9503-4409-9D28-1654D8F1705D}" type="sibTrans" cxnId="{0F685D3C-85C3-4629-B23E-E4FDD7EF8171}">
      <dgm:prSet/>
      <dgm:spPr/>
      <dgm:t>
        <a:bodyPr/>
        <a:lstStyle/>
        <a:p>
          <a:endParaRPr lang="en-US"/>
        </a:p>
      </dgm:t>
    </dgm:pt>
    <dgm:pt modelId="{4D26154A-0273-47B2-988E-C0528726AC8B}">
      <dgm:prSet phldrT="[Text]"/>
      <dgm:spPr/>
      <dgm:t>
        <a:bodyPr/>
        <a:lstStyle/>
        <a:p>
          <a:r>
            <a:rPr lang="en-US" dirty="0" smtClean="0"/>
            <a:t>00 dividend (Revenue receipt)</a:t>
          </a:r>
          <a:endParaRPr lang="en-US" dirty="0"/>
        </a:p>
      </dgm:t>
    </dgm:pt>
    <dgm:pt modelId="{37A117E3-409F-4417-A1F8-9C691879A27B}" type="parTrans" cxnId="{4EE1F350-3FFA-4413-9F7C-33FB872D1428}">
      <dgm:prSet/>
      <dgm:spPr/>
      <dgm:t>
        <a:bodyPr/>
        <a:lstStyle/>
        <a:p>
          <a:endParaRPr lang="en-US"/>
        </a:p>
      </dgm:t>
    </dgm:pt>
    <dgm:pt modelId="{CF17D4B7-5889-48B7-A716-73DD635665F7}" type="sibTrans" cxnId="{4EE1F350-3FFA-4413-9F7C-33FB872D1428}">
      <dgm:prSet/>
      <dgm:spPr/>
      <dgm:t>
        <a:bodyPr/>
        <a:lstStyle/>
        <a:p>
          <a:endParaRPr lang="en-US"/>
        </a:p>
      </dgm:t>
    </dgm:pt>
    <dgm:pt modelId="{185AAAB8-61A5-4AD2-8808-5C6DF7C22A6D}">
      <dgm:prSet phldrT="[Text]" custT="1"/>
      <dgm:spPr/>
      <dgm:t>
        <a:bodyPr/>
        <a:lstStyle/>
        <a:p>
          <a:r>
            <a:rPr lang="en-US" sz="2800" dirty="0" smtClean="0"/>
            <a:t>Capital: Gross BS from GB: “loan in perpetuity” -&gt; dividend decided by Parliament Committee on rail convention (5%)</a:t>
          </a:r>
          <a:endParaRPr lang="en-US" sz="2800" dirty="0"/>
        </a:p>
      </dgm:t>
    </dgm:pt>
    <dgm:pt modelId="{EAD7B046-E95D-43C5-80A3-AD5D9AF69626}" type="parTrans" cxnId="{10C35AB1-14CD-4ED9-A5F0-BE17B5EE9FC7}">
      <dgm:prSet/>
      <dgm:spPr/>
      <dgm:t>
        <a:bodyPr/>
        <a:lstStyle/>
        <a:p>
          <a:endParaRPr lang="en-US"/>
        </a:p>
      </dgm:t>
    </dgm:pt>
    <dgm:pt modelId="{0D2EF19B-A2FB-49CD-911F-270152B32658}" type="sibTrans" cxnId="{10C35AB1-14CD-4ED9-A5F0-BE17B5EE9FC7}">
      <dgm:prSet/>
      <dgm:spPr/>
      <dgm:t>
        <a:bodyPr/>
        <a:lstStyle/>
        <a:p>
          <a:endParaRPr lang="en-US"/>
        </a:p>
      </dgm:t>
    </dgm:pt>
    <dgm:pt modelId="{E4DF1FD4-0D45-4EC6-A827-54BB5AB79910}">
      <dgm:prSet phldrT="[Text]" custT="1"/>
      <dgm:spPr/>
      <dgm:t>
        <a:bodyPr/>
        <a:lstStyle/>
        <a:p>
          <a:r>
            <a:rPr lang="en-US" sz="2800" dirty="0" smtClean="0"/>
            <a:t>Demand for grants: 15 revenue + 1 capital</a:t>
          </a:r>
          <a:endParaRPr lang="en-US" sz="2800" dirty="0"/>
        </a:p>
      </dgm:t>
    </dgm:pt>
    <dgm:pt modelId="{1D8C64B6-E7AE-4AD6-B1E8-49D78B065208}" type="parTrans" cxnId="{DC82A40B-BF66-460B-A800-FBEDCEFBF3B4}">
      <dgm:prSet/>
      <dgm:spPr/>
      <dgm:t>
        <a:bodyPr/>
        <a:lstStyle/>
        <a:p>
          <a:endParaRPr lang="en-US"/>
        </a:p>
      </dgm:t>
    </dgm:pt>
    <dgm:pt modelId="{FAAB7AFC-213F-46DF-B01D-1A0D6229ACFC}" type="sibTrans" cxnId="{DC82A40B-BF66-460B-A800-FBEDCEFBF3B4}">
      <dgm:prSet/>
      <dgm:spPr/>
      <dgm:t>
        <a:bodyPr/>
        <a:lstStyle/>
        <a:p>
          <a:endParaRPr lang="en-US"/>
        </a:p>
      </dgm:t>
    </dgm:pt>
    <dgm:pt modelId="{CFD24876-71C9-4855-9DCE-F89512802938}">
      <dgm:prSet phldrT="[Text]"/>
      <dgm:spPr/>
      <dgm:t>
        <a:bodyPr/>
        <a:lstStyle/>
        <a:p>
          <a:r>
            <a:rPr lang="en-US" dirty="0" smtClean="0"/>
            <a:t>Only one demand for grant</a:t>
          </a:r>
          <a:endParaRPr lang="en-US" dirty="0"/>
        </a:p>
      </dgm:t>
    </dgm:pt>
    <dgm:pt modelId="{C84D0848-1242-4D14-A9B2-11A85B26B124}" type="parTrans" cxnId="{DD348A57-A095-4FA3-8195-F13A6E77C75C}">
      <dgm:prSet/>
      <dgm:spPr/>
      <dgm:t>
        <a:bodyPr/>
        <a:lstStyle/>
        <a:p>
          <a:endParaRPr lang="en-US"/>
        </a:p>
      </dgm:t>
    </dgm:pt>
    <dgm:pt modelId="{41B58E62-02DB-4C1D-AF3C-3B7FB27E2176}" type="sibTrans" cxnId="{DD348A57-A095-4FA3-8195-F13A6E77C75C}">
      <dgm:prSet/>
      <dgm:spPr/>
      <dgm:t>
        <a:bodyPr/>
        <a:lstStyle/>
        <a:p>
          <a:endParaRPr lang="en-US"/>
        </a:p>
      </dgm:t>
    </dgm:pt>
    <dgm:pt modelId="{ADEB60A3-2F8E-4C88-A7E1-21C13659B112}">
      <dgm:prSet phldrT="[Text]"/>
      <dgm:spPr/>
      <dgm:t>
        <a:bodyPr/>
        <a:lstStyle/>
        <a:p>
          <a:r>
            <a:rPr lang="en-US" dirty="0" smtClean="0"/>
            <a:t>Railways still responsible for its salaries, pension: </a:t>
          </a:r>
          <a:r>
            <a:rPr lang="en-US" dirty="0" err="1" smtClean="0"/>
            <a:t>Finmin</a:t>
          </a:r>
          <a:r>
            <a:rPr lang="en-US" dirty="0" smtClean="0"/>
            <a:t> may give “LOANS” (</a:t>
          </a:r>
          <a:r>
            <a:rPr lang="en-US" dirty="0" err="1" smtClean="0"/>
            <a:t>eRD</a:t>
          </a:r>
          <a:r>
            <a:rPr lang="en-US" dirty="0" smtClean="0"/>
            <a:t> </a:t>
          </a:r>
          <a:r>
            <a:rPr lang="en-US" dirty="0" smtClean="0">
              <a:sym typeface="Wingdings" panose="05000000000000000000" pitchFamily="2" charset="2"/>
            </a:rPr>
            <a:t></a:t>
          </a:r>
          <a:r>
            <a:rPr lang="en-US" dirty="0" smtClean="0"/>
            <a:t>)</a:t>
          </a:r>
          <a:endParaRPr lang="en-US" dirty="0"/>
        </a:p>
      </dgm:t>
    </dgm:pt>
    <dgm:pt modelId="{E85F726E-3B1D-4159-A0EC-DBA402D86F03}" type="parTrans" cxnId="{CF70C085-1900-47A6-8624-D86246695515}">
      <dgm:prSet/>
      <dgm:spPr/>
      <dgm:t>
        <a:bodyPr/>
        <a:lstStyle/>
        <a:p>
          <a:endParaRPr lang="en-US"/>
        </a:p>
      </dgm:t>
    </dgm:pt>
    <dgm:pt modelId="{022B6E7E-FE9C-444D-BC3A-43D4B0F47295}" type="sibTrans" cxnId="{CF70C085-1900-47A6-8624-D86246695515}">
      <dgm:prSet/>
      <dgm:spPr/>
      <dgm:t>
        <a:bodyPr/>
        <a:lstStyle/>
        <a:p>
          <a:endParaRPr lang="en-US"/>
        </a:p>
      </dgm:t>
    </dgm:pt>
    <dgm:pt modelId="{90BB79CA-6DCE-405E-9DC3-7CBCFD645F53}" type="pres">
      <dgm:prSet presAssocID="{2124CF31-231C-47F4-909C-CB9E438C75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D693D7-289D-4EA8-BEAB-BBF30640DF44}" type="pres">
      <dgm:prSet presAssocID="{D70CC6C4-8B6F-4E74-BCC0-CE11A092CFFB}" presName="vertFlow" presStyleCnt="0"/>
      <dgm:spPr/>
    </dgm:pt>
    <dgm:pt modelId="{08E3510C-1D8C-4394-A03F-2AD78A46886D}" type="pres">
      <dgm:prSet presAssocID="{D70CC6C4-8B6F-4E74-BCC0-CE11A092CFFB}" presName="header" presStyleLbl="node1" presStyleIdx="0" presStyleCnt="2" custScaleY="66373"/>
      <dgm:spPr/>
      <dgm:t>
        <a:bodyPr/>
        <a:lstStyle/>
        <a:p>
          <a:endParaRPr lang="en-US"/>
        </a:p>
      </dgm:t>
    </dgm:pt>
    <dgm:pt modelId="{2F101775-FCCB-4057-9945-4D12C34ED716}" type="pres">
      <dgm:prSet presAssocID="{083E4EDF-D6C3-43CB-B736-478EEFD3A45D}" presName="parTrans" presStyleLbl="sibTrans2D1" presStyleIdx="0" presStyleCnt="7"/>
      <dgm:spPr/>
      <dgm:t>
        <a:bodyPr/>
        <a:lstStyle/>
        <a:p>
          <a:endParaRPr lang="en-US"/>
        </a:p>
      </dgm:t>
    </dgm:pt>
    <dgm:pt modelId="{41EC9A97-30B1-4729-A5D1-0382626D93BC}" type="pres">
      <dgm:prSet presAssocID="{E9C70022-8D10-4D15-B586-9E4A9A9A26E0}" presName="child" presStyleLbl="alignAccFollow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81B3D-1AE3-4D5D-BB3C-42FC9FCB17BC}" type="pres">
      <dgm:prSet presAssocID="{51F995FF-156E-48E2-9AA1-C0B4433ABB71}" presName="sibTrans" presStyleLbl="sibTrans2D1" presStyleIdx="1" presStyleCnt="7"/>
      <dgm:spPr/>
      <dgm:t>
        <a:bodyPr/>
        <a:lstStyle/>
        <a:p>
          <a:endParaRPr lang="en-US"/>
        </a:p>
      </dgm:t>
    </dgm:pt>
    <dgm:pt modelId="{F4D31D8E-9DDD-4B4F-9BF4-87018BC9C0C6}" type="pres">
      <dgm:prSet presAssocID="{E4DF1FD4-0D45-4EC6-A827-54BB5AB79910}" presName="child" presStyleLbl="alignAccFollow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AEFE30-E181-439D-9D8D-2A19CD5F7A4C}" type="pres">
      <dgm:prSet presAssocID="{FAAB7AFC-213F-46DF-B01D-1A0D6229ACFC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EBD5816-B6F4-44AD-BDCB-8ADCD941ED6A}" type="pres">
      <dgm:prSet presAssocID="{185AAAB8-61A5-4AD2-8808-5C6DF7C22A6D}" presName="child" presStyleLbl="alignAccFollowNode1" presStyleIdx="2" presStyleCnt="7" custScaleY="2582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2EBBA-C5BC-44C1-8BBB-921D5AF70811}" type="pres">
      <dgm:prSet presAssocID="{D70CC6C4-8B6F-4E74-BCC0-CE11A092CFFB}" presName="hSp" presStyleCnt="0"/>
      <dgm:spPr/>
    </dgm:pt>
    <dgm:pt modelId="{5B580449-07A2-436E-9FB5-F04DCC349A1C}" type="pres">
      <dgm:prSet presAssocID="{A4A60D13-84B8-41A4-A4F9-7FBABC827056}" presName="vertFlow" presStyleCnt="0"/>
      <dgm:spPr/>
    </dgm:pt>
    <dgm:pt modelId="{F40F3AF9-0A61-405E-8E87-AAE3CDC1C9F7}" type="pres">
      <dgm:prSet presAssocID="{A4A60D13-84B8-41A4-A4F9-7FBABC827056}" presName="header" presStyleLbl="node1" presStyleIdx="1" presStyleCnt="2" custScaleY="66373"/>
      <dgm:spPr/>
      <dgm:t>
        <a:bodyPr/>
        <a:lstStyle/>
        <a:p>
          <a:endParaRPr lang="en-US"/>
        </a:p>
      </dgm:t>
    </dgm:pt>
    <dgm:pt modelId="{E622C642-6B53-4E35-87A4-FCA04EC3BAF3}" type="pres">
      <dgm:prSet presAssocID="{1EDABD72-3ECD-434E-8F26-0FBDE7150B85}" presName="parTrans" presStyleLbl="sibTrans2D1" presStyleIdx="3" presStyleCnt="7"/>
      <dgm:spPr/>
      <dgm:t>
        <a:bodyPr/>
        <a:lstStyle/>
        <a:p>
          <a:endParaRPr lang="en-US"/>
        </a:p>
      </dgm:t>
    </dgm:pt>
    <dgm:pt modelId="{AE6FEFDF-13B4-4A2F-802E-B25260B1A1AE}" type="pres">
      <dgm:prSet presAssocID="{3C7F74F9-2845-45C1-AA65-40CB0BF62662}" presName="child" presStyleLbl="alignAccFollowNode1" presStyleIdx="3" presStyleCnt="7" custScaleY="8527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59752-D5F5-42D2-AAEC-4D34A6130E61}" type="pres">
      <dgm:prSet presAssocID="{F91E97E8-9503-4409-9D28-1654D8F1705D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683C4C1-B7DA-48A5-B9FA-6E03C6D3039C}" type="pres">
      <dgm:prSet presAssocID="{CFD24876-71C9-4855-9DCE-F89512802938}" presName="child" presStyleLbl="alignAccFollowNode1" presStyleIdx="4" presStyleCnt="7" custScaleY="467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AC2F26-2F35-4D29-94C3-9D80976AD001}" type="pres">
      <dgm:prSet presAssocID="{41B58E62-02DB-4C1D-AF3C-3B7FB27E217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83B0AAD7-D6A0-44D3-90FD-A57F8D854EAB}" type="pres">
      <dgm:prSet presAssocID="{4D26154A-0273-47B2-988E-C0528726AC8B}" presName="child" presStyleLbl="alignAccFollowNode1" presStyleIdx="5" presStyleCnt="7" custScaleY="467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22A76-83CA-449A-9FD2-C45803D24CC8}" type="pres">
      <dgm:prSet presAssocID="{CF17D4B7-5889-48B7-A716-73DD635665F7}" presName="sibTrans" presStyleLbl="sibTrans2D1" presStyleIdx="6" presStyleCnt="7"/>
      <dgm:spPr/>
      <dgm:t>
        <a:bodyPr/>
        <a:lstStyle/>
        <a:p>
          <a:endParaRPr lang="en-US"/>
        </a:p>
      </dgm:t>
    </dgm:pt>
    <dgm:pt modelId="{EEBE010E-52CF-47FC-8DF1-553423E4B6D9}" type="pres">
      <dgm:prSet presAssocID="{ADEB60A3-2F8E-4C88-A7E1-21C13659B112}" presName="child" presStyleLbl="alignAccFollow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D409D0-1008-4B76-9CBC-9366DE4F4BFD}" type="presOf" srcId="{E9C70022-8D10-4D15-B586-9E4A9A9A26E0}" destId="{41EC9A97-30B1-4729-A5D1-0382626D93BC}" srcOrd="0" destOrd="0" presId="urn:microsoft.com/office/officeart/2005/8/layout/lProcess1"/>
    <dgm:cxn modelId="{C4080690-9E06-45C7-9321-8A5ACB5346EB}" type="presOf" srcId="{185AAAB8-61A5-4AD2-8808-5C6DF7C22A6D}" destId="{2EBD5816-B6F4-44AD-BDCB-8ADCD941ED6A}" srcOrd="0" destOrd="0" presId="urn:microsoft.com/office/officeart/2005/8/layout/lProcess1"/>
    <dgm:cxn modelId="{EA1AB178-23EF-4816-852C-3F3B72E305E3}" srcId="{D70CC6C4-8B6F-4E74-BCC0-CE11A092CFFB}" destId="{E9C70022-8D10-4D15-B586-9E4A9A9A26E0}" srcOrd="0" destOrd="0" parTransId="{083E4EDF-D6C3-43CB-B736-478EEFD3A45D}" sibTransId="{51F995FF-156E-48E2-9AA1-C0B4433ABB71}"/>
    <dgm:cxn modelId="{F833EE19-2F65-4488-8CE4-802CB3D8ABBE}" type="presOf" srcId="{1EDABD72-3ECD-434E-8F26-0FBDE7150B85}" destId="{E622C642-6B53-4E35-87A4-FCA04EC3BAF3}" srcOrd="0" destOrd="0" presId="urn:microsoft.com/office/officeart/2005/8/layout/lProcess1"/>
    <dgm:cxn modelId="{D6BA667F-E274-4BEF-A31B-17C2016C6B22}" type="presOf" srcId="{F91E97E8-9503-4409-9D28-1654D8F1705D}" destId="{A1E59752-D5F5-42D2-AAEC-4D34A6130E61}" srcOrd="0" destOrd="0" presId="urn:microsoft.com/office/officeart/2005/8/layout/lProcess1"/>
    <dgm:cxn modelId="{28F2FBF1-8C8D-4CF8-9BAF-C2B5A130D7CF}" type="presOf" srcId="{3C7F74F9-2845-45C1-AA65-40CB0BF62662}" destId="{AE6FEFDF-13B4-4A2F-802E-B25260B1A1AE}" srcOrd="0" destOrd="0" presId="urn:microsoft.com/office/officeart/2005/8/layout/lProcess1"/>
    <dgm:cxn modelId="{10C35AB1-14CD-4ED9-A5F0-BE17B5EE9FC7}" srcId="{D70CC6C4-8B6F-4E74-BCC0-CE11A092CFFB}" destId="{185AAAB8-61A5-4AD2-8808-5C6DF7C22A6D}" srcOrd="2" destOrd="0" parTransId="{EAD7B046-E95D-43C5-80A3-AD5D9AF69626}" sibTransId="{0D2EF19B-A2FB-49CD-911F-270152B32658}"/>
    <dgm:cxn modelId="{49C2FE32-C66C-423D-9992-BE592CDB8AD8}" type="presOf" srcId="{CFD24876-71C9-4855-9DCE-F89512802938}" destId="{5683C4C1-B7DA-48A5-B9FA-6E03C6D3039C}" srcOrd="0" destOrd="0" presId="urn:microsoft.com/office/officeart/2005/8/layout/lProcess1"/>
    <dgm:cxn modelId="{80776A2A-E9BF-428F-85A4-F4A99E5CBCF1}" type="presOf" srcId="{A4A60D13-84B8-41A4-A4F9-7FBABC827056}" destId="{F40F3AF9-0A61-405E-8E87-AAE3CDC1C9F7}" srcOrd="0" destOrd="0" presId="urn:microsoft.com/office/officeart/2005/8/layout/lProcess1"/>
    <dgm:cxn modelId="{5DB0DCC3-D50C-43F7-90CC-8E9DE4440E57}" type="presOf" srcId="{ADEB60A3-2F8E-4C88-A7E1-21C13659B112}" destId="{EEBE010E-52CF-47FC-8DF1-553423E4B6D9}" srcOrd="0" destOrd="0" presId="urn:microsoft.com/office/officeart/2005/8/layout/lProcess1"/>
    <dgm:cxn modelId="{06A10CF6-0BC4-4ED7-97D6-7C842C6A1B1C}" srcId="{2124CF31-231C-47F4-909C-CB9E438C754D}" destId="{A4A60D13-84B8-41A4-A4F9-7FBABC827056}" srcOrd="1" destOrd="0" parTransId="{65A5F2AC-AE33-4FEB-BE8C-237856057465}" sibTransId="{B133987A-563D-4772-A224-8D4FAAEBC296}"/>
    <dgm:cxn modelId="{4EE1F350-3FFA-4413-9F7C-33FB872D1428}" srcId="{A4A60D13-84B8-41A4-A4F9-7FBABC827056}" destId="{4D26154A-0273-47B2-988E-C0528726AC8B}" srcOrd="2" destOrd="0" parTransId="{37A117E3-409F-4417-A1F8-9C691879A27B}" sibTransId="{CF17D4B7-5889-48B7-A716-73DD635665F7}"/>
    <dgm:cxn modelId="{DD348A57-A095-4FA3-8195-F13A6E77C75C}" srcId="{A4A60D13-84B8-41A4-A4F9-7FBABC827056}" destId="{CFD24876-71C9-4855-9DCE-F89512802938}" srcOrd="1" destOrd="0" parTransId="{C84D0848-1242-4D14-A9B2-11A85B26B124}" sibTransId="{41B58E62-02DB-4C1D-AF3C-3B7FB27E2176}"/>
    <dgm:cxn modelId="{8B0BD75D-2EBA-4F34-916B-E821B86E9C89}" type="presOf" srcId="{51F995FF-156E-48E2-9AA1-C0B4433ABB71}" destId="{02981B3D-1AE3-4D5D-BB3C-42FC9FCB17BC}" srcOrd="0" destOrd="0" presId="urn:microsoft.com/office/officeart/2005/8/layout/lProcess1"/>
    <dgm:cxn modelId="{A4020406-4C43-41D8-ACDE-AF4036B95A0E}" type="presOf" srcId="{083E4EDF-D6C3-43CB-B736-478EEFD3A45D}" destId="{2F101775-FCCB-4057-9945-4D12C34ED716}" srcOrd="0" destOrd="0" presId="urn:microsoft.com/office/officeart/2005/8/layout/lProcess1"/>
    <dgm:cxn modelId="{22853479-C239-4AC9-9B53-28ADE025DB30}" srcId="{2124CF31-231C-47F4-909C-CB9E438C754D}" destId="{D70CC6C4-8B6F-4E74-BCC0-CE11A092CFFB}" srcOrd="0" destOrd="0" parTransId="{708F6C09-868C-4814-BE4B-6D406AB887F9}" sibTransId="{78104554-1143-4403-979C-1EE294795B95}"/>
    <dgm:cxn modelId="{7B6C14AE-529B-40DF-8010-933666362093}" type="presOf" srcId="{FAAB7AFC-213F-46DF-B01D-1A0D6229ACFC}" destId="{7FAEFE30-E181-439D-9D8D-2A19CD5F7A4C}" srcOrd="0" destOrd="0" presId="urn:microsoft.com/office/officeart/2005/8/layout/lProcess1"/>
    <dgm:cxn modelId="{82B70387-127A-4348-9266-61B339ACE0D9}" type="presOf" srcId="{CF17D4B7-5889-48B7-A716-73DD635665F7}" destId="{23822A76-83CA-449A-9FD2-C45803D24CC8}" srcOrd="0" destOrd="0" presId="urn:microsoft.com/office/officeart/2005/8/layout/lProcess1"/>
    <dgm:cxn modelId="{2F1CFB95-49A2-4E8D-847E-252B10830FDA}" type="presOf" srcId="{41B58E62-02DB-4C1D-AF3C-3B7FB27E2176}" destId="{ADAC2F26-2F35-4D29-94C3-9D80976AD001}" srcOrd="0" destOrd="0" presId="urn:microsoft.com/office/officeart/2005/8/layout/lProcess1"/>
    <dgm:cxn modelId="{DC82A40B-BF66-460B-A800-FBEDCEFBF3B4}" srcId="{D70CC6C4-8B6F-4E74-BCC0-CE11A092CFFB}" destId="{E4DF1FD4-0D45-4EC6-A827-54BB5AB79910}" srcOrd="1" destOrd="0" parTransId="{1D8C64B6-E7AE-4AD6-B1E8-49D78B065208}" sibTransId="{FAAB7AFC-213F-46DF-B01D-1A0D6229ACFC}"/>
    <dgm:cxn modelId="{69EE2FF8-488C-4938-A449-97637FFD4178}" type="presOf" srcId="{2124CF31-231C-47F4-909C-CB9E438C754D}" destId="{90BB79CA-6DCE-405E-9DC3-7CBCFD645F53}" srcOrd="0" destOrd="0" presId="urn:microsoft.com/office/officeart/2005/8/layout/lProcess1"/>
    <dgm:cxn modelId="{0F685D3C-85C3-4629-B23E-E4FDD7EF8171}" srcId="{A4A60D13-84B8-41A4-A4F9-7FBABC827056}" destId="{3C7F74F9-2845-45C1-AA65-40CB0BF62662}" srcOrd="0" destOrd="0" parTransId="{1EDABD72-3ECD-434E-8F26-0FBDE7150B85}" sibTransId="{F91E97E8-9503-4409-9D28-1654D8F1705D}"/>
    <dgm:cxn modelId="{C1F83BD5-A563-4FB7-9C00-6825422A17FF}" type="presOf" srcId="{E4DF1FD4-0D45-4EC6-A827-54BB5AB79910}" destId="{F4D31D8E-9DDD-4B4F-9BF4-87018BC9C0C6}" srcOrd="0" destOrd="0" presId="urn:microsoft.com/office/officeart/2005/8/layout/lProcess1"/>
    <dgm:cxn modelId="{756BE8E9-0F0E-43E7-A4BC-C757B9C8F80F}" type="presOf" srcId="{D70CC6C4-8B6F-4E74-BCC0-CE11A092CFFB}" destId="{08E3510C-1D8C-4394-A03F-2AD78A46886D}" srcOrd="0" destOrd="0" presId="urn:microsoft.com/office/officeart/2005/8/layout/lProcess1"/>
    <dgm:cxn modelId="{CF70C085-1900-47A6-8624-D86246695515}" srcId="{A4A60D13-84B8-41A4-A4F9-7FBABC827056}" destId="{ADEB60A3-2F8E-4C88-A7E1-21C13659B112}" srcOrd="3" destOrd="0" parTransId="{E85F726E-3B1D-4159-A0EC-DBA402D86F03}" sibTransId="{022B6E7E-FE9C-444D-BC3A-43D4B0F47295}"/>
    <dgm:cxn modelId="{7127F193-9966-4507-B0B9-08833B926CC4}" type="presOf" srcId="{4D26154A-0273-47B2-988E-C0528726AC8B}" destId="{83B0AAD7-D6A0-44D3-90FD-A57F8D854EAB}" srcOrd="0" destOrd="0" presId="urn:microsoft.com/office/officeart/2005/8/layout/lProcess1"/>
    <dgm:cxn modelId="{117553D5-F52F-4049-A6F4-DF6C751365AC}" type="presParOf" srcId="{90BB79CA-6DCE-405E-9DC3-7CBCFD645F53}" destId="{99D693D7-289D-4EA8-BEAB-BBF30640DF44}" srcOrd="0" destOrd="0" presId="urn:microsoft.com/office/officeart/2005/8/layout/lProcess1"/>
    <dgm:cxn modelId="{7E85BA60-2EF1-4A71-92BD-4D429304B1DA}" type="presParOf" srcId="{99D693D7-289D-4EA8-BEAB-BBF30640DF44}" destId="{08E3510C-1D8C-4394-A03F-2AD78A46886D}" srcOrd="0" destOrd="0" presId="urn:microsoft.com/office/officeart/2005/8/layout/lProcess1"/>
    <dgm:cxn modelId="{9B761EAD-799F-4EF3-A4E8-C78ABAD40E5F}" type="presParOf" srcId="{99D693D7-289D-4EA8-BEAB-BBF30640DF44}" destId="{2F101775-FCCB-4057-9945-4D12C34ED716}" srcOrd="1" destOrd="0" presId="urn:microsoft.com/office/officeart/2005/8/layout/lProcess1"/>
    <dgm:cxn modelId="{2B3DB9EF-4CB6-46D1-ADD6-09D03A4B0553}" type="presParOf" srcId="{99D693D7-289D-4EA8-BEAB-BBF30640DF44}" destId="{41EC9A97-30B1-4729-A5D1-0382626D93BC}" srcOrd="2" destOrd="0" presId="urn:microsoft.com/office/officeart/2005/8/layout/lProcess1"/>
    <dgm:cxn modelId="{39CF4339-483C-4F94-B901-4CD63EC0632E}" type="presParOf" srcId="{99D693D7-289D-4EA8-BEAB-BBF30640DF44}" destId="{02981B3D-1AE3-4D5D-BB3C-42FC9FCB17BC}" srcOrd="3" destOrd="0" presId="urn:microsoft.com/office/officeart/2005/8/layout/lProcess1"/>
    <dgm:cxn modelId="{96D5F456-2367-4A96-BAD9-8EA2BF243CE6}" type="presParOf" srcId="{99D693D7-289D-4EA8-BEAB-BBF30640DF44}" destId="{F4D31D8E-9DDD-4B4F-9BF4-87018BC9C0C6}" srcOrd="4" destOrd="0" presId="urn:microsoft.com/office/officeart/2005/8/layout/lProcess1"/>
    <dgm:cxn modelId="{28327CD0-C90B-4DEA-B3AA-41988CBE8EC8}" type="presParOf" srcId="{99D693D7-289D-4EA8-BEAB-BBF30640DF44}" destId="{7FAEFE30-E181-439D-9D8D-2A19CD5F7A4C}" srcOrd="5" destOrd="0" presId="urn:microsoft.com/office/officeart/2005/8/layout/lProcess1"/>
    <dgm:cxn modelId="{872576A9-9EAC-4AEB-B55D-32B02598482D}" type="presParOf" srcId="{99D693D7-289D-4EA8-BEAB-BBF30640DF44}" destId="{2EBD5816-B6F4-44AD-BDCB-8ADCD941ED6A}" srcOrd="6" destOrd="0" presId="urn:microsoft.com/office/officeart/2005/8/layout/lProcess1"/>
    <dgm:cxn modelId="{C8874DCC-2A78-480B-B886-8AE1F9A1D12D}" type="presParOf" srcId="{90BB79CA-6DCE-405E-9DC3-7CBCFD645F53}" destId="{B312EBBA-C5BC-44C1-8BBB-921D5AF70811}" srcOrd="1" destOrd="0" presId="urn:microsoft.com/office/officeart/2005/8/layout/lProcess1"/>
    <dgm:cxn modelId="{C61E8B3D-5AEB-4AD8-8EC2-04BB9E95EF8A}" type="presParOf" srcId="{90BB79CA-6DCE-405E-9DC3-7CBCFD645F53}" destId="{5B580449-07A2-436E-9FB5-F04DCC349A1C}" srcOrd="2" destOrd="0" presId="urn:microsoft.com/office/officeart/2005/8/layout/lProcess1"/>
    <dgm:cxn modelId="{D1B41869-6989-4ABD-B6FB-DE315CEAF67F}" type="presParOf" srcId="{5B580449-07A2-436E-9FB5-F04DCC349A1C}" destId="{F40F3AF9-0A61-405E-8E87-AAE3CDC1C9F7}" srcOrd="0" destOrd="0" presId="urn:microsoft.com/office/officeart/2005/8/layout/lProcess1"/>
    <dgm:cxn modelId="{1596E5CC-F8F9-4A38-A4C7-00ECD4BE5793}" type="presParOf" srcId="{5B580449-07A2-436E-9FB5-F04DCC349A1C}" destId="{E622C642-6B53-4E35-87A4-FCA04EC3BAF3}" srcOrd="1" destOrd="0" presId="urn:microsoft.com/office/officeart/2005/8/layout/lProcess1"/>
    <dgm:cxn modelId="{42240B28-272D-47D8-BBCB-3338C8A870DC}" type="presParOf" srcId="{5B580449-07A2-436E-9FB5-F04DCC349A1C}" destId="{AE6FEFDF-13B4-4A2F-802E-B25260B1A1AE}" srcOrd="2" destOrd="0" presId="urn:microsoft.com/office/officeart/2005/8/layout/lProcess1"/>
    <dgm:cxn modelId="{2141698C-767E-492E-9AD0-41DDC73AC2DE}" type="presParOf" srcId="{5B580449-07A2-436E-9FB5-F04DCC349A1C}" destId="{A1E59752-D5F5-42D2-AAEC-4D34A6130E61}" srcOrd="3" destOrd="0" presId="urn:microsoft.com/office/officeart/2005/8/layout/lProcess1"/>
    <dgm:cxn modelId="{71F927EC-B825-4D65-BDD8-120B4144D342}" type="presParOf" srcId="{5B580449-07A2-436E-9FB5-F04DCC349A1C}" destId="{5683C4C1-B7DA-48A5-B9FA-6E03C6D3039C}" srcOrd="4" destOrd="0" presId="urn:microsoft.com/office/officeart/2005/8/layout/lProcess1"/>
    <dgm:cxn modelId="{04FBCDA4-6EC0-4878-B9BE-004C75F95DE3}" type="presParOf" srcId="{5B580449-07A2-436E-9FB5-F04DCC349A1C}" destId="{ADAC2F26-2F35-4D29-94C3-9D80976AD001}" srcOrd="5" destOrd="0" presId="urn:microsoft.com/office/officeart/2005/8/layout/lProcess1"/>
    <dgm:cxn modelId="{F8F883FF-AEB8-49C8-950B-EBDC779D40A2}" type="presParOf" srcId="{5B580449-07A2-436E-9FB5-F04DCC349A1C}" destId="{83B0AAD7-D6A0-44D3-90FD-A57F8D854EAB}" srcOrd="6" destOrd="0" presId="urn:microsoft.com/office/officeart/2005/8/layout/lProcess1"/>
    <dgm:cxn modelId="{FECE7D86-DBC0-4B99-B563-CD5F3FAE3634}" type="presParOf" srcId="{5B580449-07A2-436E-9FB5-F04DCC349A1C}" destId="{23822A76-83CA-449A-9FD2-C45803D24CC8}" srcOrd="7" destOrd="0" presId="urn:microsoft.com/office/officeart/2005/8/layout/lProcess1"/>
    <dgm:cxn modelId="{C6DE4B00-31B0-413B-82D6-362B7C259B82}" type="presParOf" srcId="{5B580449-07A2-436E-9FB5-F04DCC349A1C}" destId="{EEBE010E-52CF-47FC-8DF1-553423E4B6D9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6028A46-E888-47E9-AEC7-164A8D754896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C88324-C7DF-4464-A30F-E89BAD555F35}">
      <dgm:prSet phldrT="[Text]"/>
      <dgm:spPr/>
      <dgm:t>
        <a:bodyPr/>
        <a:lstStyle/>
        <a:p>
          <a:r>
            <a:rPr lang="en-US" dirty="0" smtClean="0"/>
            <a:t>Passenger safety</a:t>
          </a:r>
          <a:endParaRPr lang="en-US" dirty="0"/>
        </a:p>
      </dgm:t>
    </dgm:pt>
    <dgm:pt modelId="{2E8FE207-6FC4-48C5-9ECC-24592D0CC996}" type="parTrans" cxnId="{84AC616B-460B-44CF-8004-EA5E7D8ED651}">
      <dgm:prSet/>
      <dgm:spPr/>
      <dgm:t>
        <a:bodyPr/>
        <a:lstStyle/>
        <a:p>
          <a:endParaRPr lang="en-US"/>
        </a:p>
      </dgm:t>
    </dgm:pt>
    <dgm:pt modelId="{84D27485-DFB5-4D36-B2D7-BB91553C6EBC}" type="sibTrans" cxnId="{84AC616B-460B-44CF-8004-EA5E7D8ED651}">
      <dgm:prSet/>
      <dgm:spPr/>
      <dgm:t>
        <a:bodyPr/>
        <a:lstStyle/>
        <a:p>
          <a:endParaRPr lang="en-US"/>
        </a:p>
      </dgm:t>
    </dgm:pt>
    <dgm:pt modelId="{3177B84E-8434-4464-B159-DAC83F38B5D2}">
      <dgm:prSet/>
      <dgm:spPr/>
      <dgm:t>
        <a:bodyPr/>
        <a:lstStyle/>
        <a:p>
          <a:r>
            <a:rPr lang="en-US" dirty="0" smtClean="0"/>
            <a:t>2001: Vajpayee: Special rail safety fund. Non-lapsable. (but no money added post-2015)</a:t>
          </a:r>
          <a:endParaRPr lang="en-US" dirty="0"/>
        </a:p>
      </dgm:t>
    </dgm:pt>
    <dgm:pt modelId="{C087C031-EE54-4499-946A-5F591AA5E1E9}" type="parTrans" cxnId="{888220F9-51FC-47BE-9BBB-40B3060CDDAF}">
      <dgm:prSet/>
      <dgm:spPr/>
      <dgm:t>
        <a:bodyPr/>
        <a:lstStyle/>
        <a:p>
          <a:endParaRPr lang="en-US"/>
        </a:p>
      </dgm:t>
    </dgm:pt>
    <dgm:pt modelId="{36E94670-07A8-4469-8AAE-4B77F5542EE7}" type="sibTrans" cxnId="{888220F9-51FC-47BE-9BBB-40B3060CDDAF}">
      <dgm:prSet/>
      <dgm:spPr/>
      <dgm:t>
        <a:bodyPr/>
        <a:lstStyle/>
        <a:p>
          <a:endParaRPr lang="en-US"/>
        </a:p>
      </dgm:t>
    </dgm:pt>
    <dgm:pt modelId="{A26A80F2-C24C-4D0D-8AF1-97D34C106C1C}">
      <dgm:prSet/>
      <dgm:spPr/>
      <dgm:t>
        <a:bodyPr/>
        <a:lstStyle/>
        <a:p>
          <a:r>
            <a:rPr lang="en-US" dirty="0" smtClean="0"/>
            <a:t>2017: </a:t>
          </a:r>
          <a:r>
            <a:rPr lang="en-US" dirty="0" err="1" smtClean="0"/>
            <a:t>Rashtriya</a:t>
          </a:r>
          <a:r>
            <a:rPr lang="en-US" dirty="0" smtClean="0"/>
            <a:t> Rail </a:t>
          </a:r>
          <a:r>
            <a:rPr lang="en-US" dirty="0" err="1" smtClean="0"/>
            <a:t>Saranksha</a:t>
          </a:r>
          <a:r>
            <a:rPr lang="en-US" dirty="0" smtClean="0"/>
            <a:t> </a:t>
          </a:r>
          <a:r>
            <a:rPr lang="en-US" dirty="0" err="1" smtClean="0"/>
            <a:t>Kosh</a:t>
          </a:r>
          <a:r>
            <a:rPr lang="en-US" dirty="0" smtClean="0"/>
            <a:t> (20k PA x 5 years =1 </a:t>
          </a:r>
          <a:r>
            <a:rPr lang="en-US" dirty="0" err="1" smtClean="0"/>
            <a:t>LCr</a:t>
          </a:r>
          <a:r>
            <a:rPr lang="en-US" dirty="0" smtClean="0"/>
            <a:t>.).</a:t>
          </a:r>
          <a:endParaRPr lang="en-US" dirty="0"/>
        </a:p>
      </dgm:t>
    </dgm:pt>
    <dgm:pt modelId="{CA00F7FD-A99C-49E9-8768-46EB381C0FE4}" type="parTrans" cxnId="{C3FAF928-544E-4B2B-A691-E78D7B1A544F}">
      <dgm:prSet/>
      <dgm:spPr/>
      <dgm:t>
        <a:bodyPr/>
        <a:lstStyle/>
        <a:p>
          <a:endParaRPr lang="en-US"/>
        </a:p>
      </dgm:t>
    </dgm:pt>
    <dgm:pt modelId="{06FF70F0-CB09-48BE-8A26-31D3612D59ED}" type="sibTrans" cxnId="{C3FAF928-544E-4B2B-A691-E78D7B1A544F}">
      <dgm:prSet/>
      <dgm:spPr/>
      <dgm:t>
        <a:bodyPr/>
        <a:lstStyle/>
        <a:p>
          <a:endParaRPr lang="en-US"/>
        </a:p>
      </dgm:t>
    </dgm:pt>
    <dgm:pt modelId="{1A816213-0218-4BE0-955B-094E6107AC02}">
      <dgm:prSet/>
      <dgm:spPr/>
      <dgm:t>
        <a:bodyPr/>
        <a:lstStyle/>
        <a:p>
          <a:r>
            <a:rPr lang="en-US" smtClean="0"/>
            <a:t>Passenger Amnesties</a:t>
          </a:r>
          <a:endParaRPr lang="en-US"/>
        </a:p>
      </dgm:t>
    </dgm:pt>
    <dgm:pt modelId="{C1AAC16D-F1BA-4196-80F5-F32A838C99C0}" type="parTrans" cxnId="{BFFE1362-7E1C-46BA-ADBD-82B342AA8034}">
      <dgm:prSet/>
      <dgm:spPr/>
      <dgm:t>
        <a:bodyPr/>
        <a:lstStyle/>
        <a:p>
          <a:endParaRPr lang="en-US"/>
        </a:p>
      </dgm:t>
    </dgm:pt>
    <dgm:pt modelId="{5D06CF63-2311-4E06-AABA-014CF6C5EF39}" type="sibTrans" cxnId="{BFFE1362-7E1C-46BA-ADBD-82B342AA8034}">
      <dgm:prSet/>
      <dgm:spPr/>
      <dgm:t>
        <a:bodyPr/>
        <a:lstStyle/>
        <a:p>
          <a:endParaRPr lang="en-US"/>
        </a:p>
      </dgm:t>
    </dgm:pt>
    <dgm:pt modelId="{77EDE8AE-7A19-4265-BE99-0478CD8F234E}">
      <dgm:prSet/>
      <dgm:spPr/>
      <dgm:t>
        <a:bodyPr/>
        <a:lstStyle/>
        <a:p>
          <a:r>
            <a:rPr lang="en-US" dirty="0" smtClean="0"/>
            <a:t>PH friendly: lift, escalators</a:t>
          </a:r>
          <a:endParaRPr lang="en-US" dirty="0"/>
        </a:p>
      </dgm:t>
    </dgm:pt>
    <dgm:pt modelId="{03CB8881-2DBB-4AA6-BC07-6CA470E9871D}" type="parTrans" cxnId="{8FA16A15-A579-49E9-8C0B-82B604ACE35C}">
      <dgm:prSet/>
      <dgm:spPr/>
      <dgm:t>
        <a:bodyPr/>
        <a:lstStyle/>
        <a:p>
          <a:endParaRPr lang="en-US"/>
        </a:p>
      </dgm:t>
    </dgm:pt>
    <dgm:pt modelId="{1C4649EC-0100-4B11-904D-A10BDE7EE970}" type="sibTrans" cxnId="{8FA16A15-A579-49E9-8C0B-82B604ACE35C}">
      <dgm:prSet/>
      <dgm:spPr/>
      <dgm:t>
        <a:bodyPr/>
        <a:lstStyle/>
        <a:p>
          <a:endParaRPr lang="en-US"/>
        </a:p>
      </dgm:t>
    </dgm:pt>
    <dgm:pt modelId="{821DFE53-D2FD-49D4-8AFE-180530A2F576}">
      <dgm:prSet/>
      <dgm:spPr/>
      <dgm:t>
        <a:bodyPr/>
        <a:lstStyle/>
        <a:p>
          <a:r>
            <a:rPr lang="en-US" dirty="0" smtClean="0"/>
            <a:t>2019: bio toilets in all coaches.</a:t>
          </a:r>
          <a:endParaRPr lang="en-US" dirty="0"/>
        </a:p>
      </dgm:t>
    </dgm:pt>
    <dgm:pt modelId="{9B370E8C-1D16-40B6-A6C5-12CEE3EE2282}" type="parTrans" cxnId="{E47D648E-2B79-43DB-9EE7-8AB05C7BD1D0}">
      <dgm:prSet/>
      <dgm:spPr/>
      <dgm:t>
        <a:bodyPr/>
        <a:lstStyle/>
        <a:p>
          <a:endParaRPr lang="en-US"/>
        </a:p>
      </dgm:t>
    </dgm:pt>
    <dgm:pt modelId="{12EA8831-AD96-462A-A7D5-B6E092E948A7}" type="sibTrans" cxnId="{E47D648E-2B79-43DB-9EE7-8AB05C7BD1D0}">
      <dgm:prSet/>
      <dgm:spPr/>
      <dgm:t>
        <a:bodyPr/>
        <a:lstStyle/>
        <a:p>
          <a:endParaRPr lang="en-US"/>
        </a:p>
      </dgm:t>
    </dgm:pt>
    <dgm:pt modelId="{8DE155C4-115E-4634-805C-D22EEA639DE9}">
      <dgm:prSet/>
      <dgm:spPr/>
      <dgm:t>
        <a:bodyPr/>
        <a:lstStyle/>
        <a:p>
          <a:r>
            <a:rPr lang="en-US" dirty="0" smtClean="0"/>
            <a:t>Eliminate unmanned railway crosses. Upgrade signaling, tracks, coaches.</a:t>
          </a:r>
          <a:endParaRPr lang="en-US" dirty="0"/>
        </a:p>
      </dgm:t>
    </dgm:pt>
    <dgm:pt modelId="{6BA8C065-A0D0-489F-93E8-3B33E58D2FBF}" type="parTrans" cxnId="{D7046BB2-4DB4-49A2-BCD3-7E8A88B8D2ED}">
      <dgm:prSet/>
      <dgm:spPr/>
      <dgm:t>
        <a:bodyPr/>
        <a:lstStyle/>
        <a:p>
          <a:endParaRPr lang="en-US"/>
        </a:p>
      </dgm:t>
    </dgm:pt>
    <dgm:pt modelId="{2A38DF53-9B57-414B-BFF1-110A77B61D2F}" type="sibTrans" cxnId="{D7046BB2-4DB4-49A2-BCD3-7E8A88B8D2ED}">
      <dgm:prSet/>
      <dgm:spPr/>
      <dgm:t>
        <a:bodyPr/>
        <a:lstStyle/>
        <a:p>
          <a:endParaRPr lang="en-US"/>
        </a:p>
      </dgm:t>
    </dgm:pt>
    <dgm:pt modelId="{E9CF9742-DDFE-4A47-B639-9C715286626B}">
      <dgm:prSet/>
      <dgm:spPr/>
      <dgm:t>
        <a:bodyPr/>
        <a:lstStyle/>
        <a:p>
          <a:r>
            <a:rPr lang="en-US" u="sng" dirty="0" smtClean="0"/>
            <a:t>Coach </a:t>
          </a:r>
          <a:r>
            <a:rPr lang="en-US" u="sng" dirty="0" err="1" smtClean="0"/>
            <a:t>Mitra</a:t>
          </a:r>
          <a:r>
            <a:rPr lang="en-US" u="sng" dirty="0" smtClean="0"/>
            <a:t> app </a:t>
          </a:r>
          <a:r>
            <a:rPr lang="en-US" dirty="0" smtClean="0"/>
            <a:t>to register requirements from food to cleanliness.</a:t>
          </a:r>
          <a:endParaRPr lang="en-US" dirty="0"/>
        </a:p>
      </dgm:t>
    </dgm:pt>
    <dgm:pt modelId="{C6F2DC40-FA9B-4A6D-AC1F-6133FCADE852}" type="parTrans" cxnId="{A20BC010-7AEB-41B1-9B0A-6F90677C963E}">
      <dgm:prSet/>
      <dgm:spPr/>
      <dgm:t>
        <a:bodyPr/>
        <a:lstStyle/>
        <a:p>
          <a:endParaRPr lang="en-US"/>
        </a:p>
      </dgm:t>
    </dgm:pt>
    <dgm:pt modelId="{C37F7FFB-EE03-4659-977A-5FCB7F0FD5CC}" type="sibTrans" cxnId="{A20BC010-7AEB-41B1-9B0A-6F90677C963E}">
      <dgm:prSet/>
      <dgm:spPr/>
      <dgm:t>
        <a:bodyPr/>
        <a:lstStyle/>
        <a:p>
          <a:endParaRPr lang="en-US"/>
        </a:p>
      </dgm:t>
    </dgm:pt>
    <dgm:pt modelId="{FE99D010-B345-4353-ADD8-5EA2DB56F461}" type="pres">
      <dgm:prSet presAssocID="{56028A46-E888-47E9-AEC7-164A8D75489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297771-D6A8-4AC2-868C-20109E1F73CD}" type="pres">
      <dgm:prSet presAssocID="{C4C88324-C7DF-4464-A30F-E89BAD555F35}" presName="comp" presStyleCnt="0"/>
      <dgm:spPr/>
    </dgm:pt>
    <dgm:pt modelId="{A90E86A8-026B-42D3-96B8-B8E703408965}" type="pres">
      <dgm:prSet presAssocID="{C4C88324-C7DF-4464-A30F-E89BAD555F35}" presName="box" presStyleLbl="node1" presStyleIdx="0" presStyleCnt="2"/>
      <dgm:spPr/>
      <dgm:t>
        <a:bodyPr/>
        <a:lstStyle/>
        <a:p>
          <a:endParaRPr lang="en-US"/>
        </a:p>
      </dgm:t>
    </dgm:pt>
    <dgm:pt modelId="{8B517403-25C1-42DB-8BC3-EDA506BA354A}" type="pres">
      <dgm:prSet presAssocID="{C4C88324-C7DF-4464-A30F-E89BAD555F35}" presName="img" presStyleLbl="fgImgPlace1" presStyleIdx="0" presStyleCnt="2" custScaleY="8836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6E9F72-C67E-44FD-9F1F-76E593C7CE0A}" type="pres">
      <dgm:prSet presAssocID="{C4C88324-C7DF-4464-A30F-E89BAD555F35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F90C64-7915-4964-A3E1-4C4C5CACB682}" type="pres">
      <dgm:prSet presAssocID="{84D27485-DFB5-4D36-B2D7-BB91553C6EBC}" presName="spacer" presStyleCnt="0"/>
      <dgm:spPr/>
    </dgm:pt>
    <dgm:pt modelId="{CD490AEB-B950-42F4-9483-1D036AAC3B68}" type="pres">
      <dgm:prSet presAssocID="{1A816213-0218-4BE0-955B-094E6107AC02}" presName="comp" presStyleCnt="0"/>
      <dgm:spPr/>
    </dgm:pt>
    <dgm:pt modelId="{693CC30A-E541-4FE6-AF39-EE02A2C8855A}" type="pres">
      <dgm:prSet presAssocID="{1A816213-0218-4BE0-955B-094E6107AC02}" presName="box" presStyleLbl="node1" presStyleIdx="1" presStyleCnt="2" custScaleY="79911"/>
      <dgm:spPr/>
      <dgm:t>
        <a:bodyPr/>
        <a:lstStyle/>
        <a:p>
          <a:endParaRPr lang="en-US"/>
        </a:p>
      </dgm:t>
    </dgm:pt>
    <dgm:pt modelId="{8D571458-5E72-4757-AE70-36E92D68B26D}" type="pres">
      <dgm:prSet presAssocID="{1A816213-0218-4BE0-955B-094E6107AC02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61A0C12-AF3B-4C48-A97D-49395CA6FED9}" type="pres">
      <dgm:prSet presAssocID="{1A816213-0218-4BE0-955B-094E6107AC02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339EE6-DECE-4784-B02D-A7F1432951A8}" type="presOf" srcId="{A26A80F2-C24C-4D0D-8AF1-97D34C106C1C}" destId="{FC6E9F72-C67E-44FD-9F1F-76E593C7CE0A}" srcOrd="1" destOrd="3" presId="urn:microsoft.com/office/officeart/2005/8/layout/vList4"/>
    <dgm:cxn modelId="{888220F9-51FC-47BE-9BBB-40B3060CDDAF}" srcId="{C4C88324-C7DF-4464-A30F-E89BAD555F35}" destId="{3177B84E-8434-4464-B159-DAC83F38B5D2}" srcOrd="1" destOrd="0" parTransId="{C087C031-EE54-4499-946A-5F591AA5E1E9}" sibTransId="{36E94670-07A8-4469-8AAE-4B77F5542EE7}"/>
    <dgm:cxn modelId="{21FD30AA-B748-46F8-B7EE-BE5B3632F850}" type="presOf" srcId="{1A816213-0218-4BE0-955B-094E6107AC02}" destId="{161A0C12-AF3B-4C48-A97D-49395CA6FED9}" srcOrd="1" destOrd="0" presId="urn:microsoft.com/office/officeart/2005/8/layout/vList4"/>
    <dgm:cxn modelId="{7B4EA871-C36B-4049-B705-5D9B567B3E8C}" type="presOf" srcId="{A26A80F2-C24C-4D0D-8AF1-97D34C106C1C}" destId="{A90E86A8-026B-42D3-96B8-B8E703408965}" srcOrd="0" destOrd="3" presId="urn:microsoft.com/office/officeart/2005/8/layout/vList4"/>
    <dgm:cxn modelId="{1E51DD43-8D4A-40B7-9BCD-ADC3869DB9DD}" type="presOf" srcId="{821DFE53-D2FD-49D4-8AFE-180530A2F576}" destId="{161A0C12-AF3B-4C48-A97D-49395CA6FED9}" srcOrd="1" destOrd="3" presId="urn:microsoft.com/office/officeart/2005/8/layout/vList4"/>
    <dgm:cxn modelId="{F404A222-EEAA-4242-A29F-C62A47430B7E}" type="presOf" srcId="{77EDE8AE-7A19-4265-BE99-0478CD8F234E}" destId="{693CC30A-E541-4FE6-AF39-EE02A2C8855A}" srcOrd="0" destOrd="2" presId="urn:microsoft.com/office/officeart/2005/8/layout/vList4"/>
    <dgm:cxn modelId="{1CF39829-387F-4C3A-803A-77CC9DA16F85}" type="presOf" srcId="{C4C88324-C7DF-4464-A30F-E89BAD555F35}" destId="{FC6E9F72-C67E-44FD-9F1F-76E593C7CE0A}" srcOrd="1" destOrd="0" presId="urn:microsoft.com/office/officeart/2005/8/layout/vList4"/>
    <dgm:cxn modelId="{2C275C5C-8E65-4EC0-863A-D51E3A60E709}" type="presOf" srcId="{E9CF9742-DDFE-4A47-B639-9C715286626B}" destId="{693CC30A-E541-4FE6-AF39-EE02A2C8855A}" srcOrd="0" destOrd="1" presId="urn:microsoft.com/office/officeart/2005/8/layout/vList4"/>
    <dgm:cxn modelId="{2B907769-086B-4B7F-91FB-283BFDB7EF60}" type="presOf" srcId="{3177B84E-8434-4464-B159-DAC83F38B5D2}" destId="{A90E86A8-026B-42D3-96B8-B8E703408965}" srcOrd="0" destOrd="2" presId="urn:microsoft.com/office/officeart/2005/8/layout/vList4"/>
    <dgm:cxn modelId="{C3FAF928-544E-4B2B-A691-E78D7B1A544F}" srcId="{C4C88324-C7DF-4464-A30F-E89BAD555F35}" destId="{A26A80F2-C24C-4D0D-8AF1-97D34C106C1C}" srcOrd="2" destOrd="0" parTransId="{CA00F7FD-A99C-49E9-8768-46EB381C0FE4}" sibTransId="{06FF70F0-CB09-48BE-8A26-31D3612D59ED}"/>
    <dgm:cxn modelId="{A20BC010-7AEB-41B1-9B0A-6F90677C963E}" srcId="{1A816213-0218-4BE0-955B-094E6107AC02}" destId="{E9CF9742-DDFE-4A47-B639-9C715286626B}" srcOrd="0" destOrd="0" parTransId="{C6F2DC40-FA9B-4A6D-AC1F-6133FCADE852}" sibTransId="{C37F7FFB-EE03-4659-977A-5FCB7F0FD5CC}"/>
    <dgm:cxn modelId="{ABBED161-329B-44EB-A6DB-F3C2F64A0FD7}" type="presOf" srcId="{77EDE8AE-7A19-4265-BE99-0478CD8F234E}" destId="{161A0C12-AF3B-4C48-A97D-49395CA6FED9}" srcOrd="1" destOrd="2" presId="urn:microsoft.com/office/officeart/2005/8/layout/vList4"/>
    <dgm:cxn modelId="{84AC616B-460B-44CF-8004-EA5E7D8ED651}" srcId="{56028A46-E888-47E9-AEC7-164A8D754896}" destId="{C4C88324-C7DF-4464-A30F-E89BAD555F35}" srcOrd="0" destOrd="0" parTransId="{2E8FE207-6FC4-48C5-9ECC-24592D0CC996}" sibTransId="{84D27485-DFB5-4D36-B2D7-BB91553C6EBC}"/>
    <dgm:cxn modelId="{2D612AF7-AC33-4BEE-BAC5-FCC60F408A19}" type="presOf" srcId="{8DE155C4-115E-4634-805C-D22EEA639DE9}" destId="{FC6E9F72-C67E-44FD-9F1F-76E593C7CE0A}" srcOrd="1" destOrd="1" presId="urn:microsoft.com/office/officeart/2005/8/layout/vList4"/>
    <dgm:cxn modelId="{B692D71F-2627-4C22-B690-540D735162F8}" type="presOf" srcId="{E9CF9742-DDFE-4A47-B639-9C715286626B}" destId="{161A0C12-AF3B-4C48-A97D-49395CA6FED9}" srcOrd="1" destOrd="1" presId="urn:microsoft.com/office/officeart/2005/8/layout/vList4"/>
    <dgm:cxn modelId="{BFFE1362-7E1C-46BA-ADBD-82B342AA8034}" srcId="{56028A46-E888-47E9-AEC7-164A8D754896}" destId="{1A816213-0218-4BE0-955B-094E6107AC02}" srcOrd="1" destOrd="0" parTransId="{C1AAC16D-F1BA-4196-80F5-F32A838C99C0}" sibTransId="{5D06CF63-2311-4E06-AABA-014CF6C5EF39}"/>
    <dgm:cxn modelId="{D7046BB2-4DB4-49A2-BCD3-7E8A88B8D2ED}" srcId="{C4C88324-C7DF-4464-A30F-E89BAD555F35}" destId="{8DE155C4-115E-4634-805C-D22EEA639DE9}" srcOrd="0" destOrd="0" parTransId="{6BA8C065-A0D0-489F-93E8-3B33E58D2FBF}" sibTransId="{2A38DF53-9B57-414B-BFF1-110A77B61D2F}"/>
    <dgm:cxn modelId="{21588AD6-BD2F-4DA7-A428-70D12101544A}" type="presOf" srcId="{821DFE53-D2FD-49D4-8AFE-180530A2F576}" destId="{693CC30A-E541-4FE6-AF39-EE02A2C8855A}" srcOrd="0" destOrd="3" presId="urn:microsoft.com/office/officeart/2005/8/layout/vList4"/>
    <dgm:cxn modelId="{4731491F-1C36-49B8-8217-A5560FAC0AFA}" type="presOf" srcId="{8DE155C4-115E-4634-805C-D22EEA639DE9}" destId="{A90E86A8-026B-42D3-96B8-B8E703408965}" srcOrd="0" destOrd="1" presId="urn:microsoft.com/office/officeart/2005/8/layout/vList4"/>
    <dgm:cxn modelId="{DB710D42-4299-45A2-A830-24874F1A8A01}" type="presOf" srcId="{C4C88324-C7DF-4464-A30F-E89BAD555F35}" destId="{A90E86A8-026B-42D3-96B8-B8E703408965}" srcOrd="0" destOrd="0" presId="urn:microsoft.com/office/officeart/2005/8/layout/vList4"/>
    <dgm:cxn modelId="{4480BB62-B2C8-400F-94DC-841EA8D5F206}" type="presOf" srcId="{56028A46-E888-47E9-AEC7-164A8D754896}" destId="{FE99D010-B345-4353-ADD8-5EA2DB56F461}" srcOrd="0" destOrd="0" presId="urn:microsoft.com/office/officeart/2005/8/layout/vList4"/>
    <dgm:cxn modelId="{E47D648E-2B79-43DB-9EE7-8AB05C7BD1D0}" srcId="{1A816213-0218-4BE0-955B-094E6107AC02}" destId="{821DFE53-D2FD-49D4-8AFE-180530A2F576}" srcOrd="2" destOrd="0" parTransId="{9B370E8C-1D16-40B6-A6C5-12CEE3EE2282}" sibTransId="{12EA8831-AD96-462A-A7D5-B6E092E948A7}"/>
    <dgm:cxn modelId="{73ED4364-F6DB-42B8-A6C7-7760ADAB0A96}" type="presOf" srcId="{3177B84E-8434-4464-B159-DAC83F38B5D2}" destId="{FC6E9F72-C67E-44FD-9F1F-76E593C7CE0A}" srcOrd="1" destOrd="2" presId="urn:microsoft.com/office/officeart/2005/8/layout/vList4"/>
    <dgm:cxn modelId="{8FA16A15-A579-49E9-8C0B-82B604ACE35C}" srcId="{1A816213-0218-4BE0-955B-094E6107AC02}" destId="{77EDE8AE-7A19-4265-BE99-0478CD8F234E}" srcOrd="1" destOrd="0" parTransId="{03CB8881-2DBB-4AA6-BC07-6CA470E9871D}" sibTransId="{1C4649EC-0100-4B11-904D-A10BDE7EE970}"/>
    <dgm:cxn modelId="{45D4F6C3-58FD-4E5D-9934-DF01017F3BAD}" type="presOf" srcId="{1A816213-0218-4BE0-955B-094E6107AC02}" destId="{693CC30A-E541-4FE6-AF39-EE02A2C8855A}" srcOrd="0" destOrd="0" presId="urn:microsoft.com/office/officeart/2005/8/layout/vList4"/>
    <dgm:cxn modelId="{62B3242D-A954-4244-B512-12E6831E29FF}" type="presParOf" srcId="{FE99D010-B345-4353-ADD8-5EA2DB56F461}" destId="{62297771-D6A8-4AC2-868C-20109E1F73CD}" srcOrd="0" destOrd="0" presId="urn:microsoft.com/office/officeart/2005/8/layout/vList4"/>
    <dgm:cxn modelId="{B112D09E-7850-4316-856C-CB443E4A98E1}" type="presParOf" srcId="{62297771-D6A8-4AC2-868C-20109E1F73CD}" destId="{A90E86A8-026B-42D3-96B8-B8E703408965}" srcOrd="0" destOrd="0" presId="urn:microsoft.com/office/officeart/2005/8/layout/vList4"/>
    <dgm:cxn modelId="{2AA042DE-E027-4E73-BB94-ECE278A78F52}" type="presParOf" srcId="{62297771-D6A8-4AC2-868C-20109E1F73CD}" destId="{8B517403-25C1-42DB-8BC3-EDA506BA354A}" srcOrd="1" destOrd="0" presId="urn:microsoft.com/office/officeart/2005/8/layout/vList4"/>
    <dgm:cxn modelId="{CF8A94E0-2345-4754-B41D-CEA37C9C72AF}" type="presParOf" srcId="{62297771-D6A8-4AC2-868C-20109E1F73CD}" destId="{FC6E9F72-C67E-44FD-9F1F-76E593C7CE0A}" srcOrd="2" destOrd="0" presId="urn:microsoft.com/office/officeart/2005/8/layout/vList4"/>
    <dgm:cxn modelId="{78EAC1E0-F65A-4258-B28A-BFC1EA524F08}" type="presParOf" srcId="{FE99D010-B345-4353-ADD8-5EA2DB56F461}" destId="{34F90C64-7915-4964-A3E1-4C4C5CACB682}" srcOrd="1" destOrd="0" presId="urn:microsoft.com/office/officeart/2005/8/layout/vList4"/>
    <dgm:cxn modelId="{2986C716-027D-475F-97E2-4015671DE320}" type="presParOf" srcId="{FE99D010-B345-4353-ADD8-5EA2DB56F461}" destId="{CD490AEB-B950-42F4-9483-1D036AAC3B68}" srcOrd="2" destOrd="0" presId="urn:microsoft.com/office/officeart/2005/8/layout/vList4"/>
    <dgm:cxn modelId="{AFADA7B6-94F7-4464-AB53-7250D93101BC}" type="presParOf" srcId="{CD490AEB-B950-42F4-9483-1D036AAC3B68}" destId="{693CC30A-E541-4FE6-AF39-EE02A2C8855A}" srcOrd="0" destOrd="0" presId="urn:microsoft.com/office/officeart/2005/8/layout/vList4"/>
    <dgm:cxn modelId="{92FFB28F-E8E5-4DEF-B240-B124AF100CA9}" type="presParOf" srcId="{CD490AEB-B950-42F4-9483-1D036AAC3B68}" destId="{8D571458-5E72-4757-AE70-36E92D68B26D}" srcOrd="1" destOrd="0" presId="urn:microsoft.com/office/officeart/2005/8/layout/vList4"/>
    <dgm:cxn modelId="{05819F3D-4C40-43E0-B3A9-11BFF6A91788}" type="presParOf" srcId="{CD490AEB-B950-42F4-9483-1D036AAC3B68}" destId="{161A0C12-AF3B-4C48-A97D-49395CA6FED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6028A46-E888-47E9-AEC7-164A8D754896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C88324-C7DF-4464-A30F-E89BAD555F35}">
      <dgm:prSet phldrT="[Text]"/>
      <dgm:spPr/>
      <dgm:t>
        <a:bodyPr/>
        <a:lstStyle/>
        <a:p>
          <a:r>
            <a:rPr lang="en-US" dirty="0" smtClean="0"/>
            <a:t>No changes in fairs but service charge on e-tickets from IRCTC withdrawn. (digital payment system)</a:t>
          </a:r>
          <a:endParaRPr lang="en-US" dirty="0"/>
        </a:p>
      </dgm:t>
    </dgm:pt>
    <dgm:pt modelId="{2E8FE207-6FC4-48C5-9ECC-24592D0CC996}" type="parTrans" cxnId="{84AC616B-460B-44CF-8004-EA5E7D8ED651}">
      <dgm:prSet/>
      <dgm:spPr/>
      <dgm:t>
        <a:bodyPr/>
        <a:lstStyle/>
        <a:p>
          <a:endParaRPr lang="en-US"/>
        </a:p>
      </dgm:t>
    </dgm:pt>
    <dgm:pt modelId="{84D27485-DFB5-4D36-B2D7-BB91553C6EBC}" type="sibTrans" cxnId="{84AC616B-460B-44CF-8004-EA5E7D8ED651}">
      <dgm:prSet/>
      <dgm:spPr/>
      <dgm:t>
        <a:bodyPr/>
        <a:lstStyle/>
        <a:p>
          <a:endParaRPr lang="en-US"/>
        </a:p>
      </dgm:t>
    </dgm:pt>
    <dgm:pt modelId="{FFED9284-765F-453B-AF02-B4B6A4451B15}">
      <dgm:prSet phldrT="[Text]"/>
      <dgm:spPr/>
      <dgm:t>
        <a:bodyPr/>
        <a:lstStyle/>
        <a:p>
          <a:r>
            <a:rPr lang="en-US" dirty="0" smtClean="0"/>
            <a:t>Ticket Fares</a:t>
          </a:r>
          <a:endParaRPr lang="en-US" dirty="0"/>
        </a:p>
      </dgm:t>
    </dgm:pt>
    <dgm:pt modelId="{5A83C3C2-5807-47FE-91DB-9E77D967504B}" type="parTrans" cxnId="{033453AE-2AD0-4198-92CB-501766DD17BA}">
      <dgm:prSet/>
      <dgm:spPr/>
      <dgm:t>
        <a:bodyPr/>
        <a:lstStyle/>
        <a:p>
          <a:endParaRPr lang="en-US"/>
        </a:p>
      </dgm:t>
    </dgm:pt>
    <dgm:pt modelId="{03D5E40E-C2BB-43B6-829E-F48DFCB571EE}" type="sibTrans" cxnId="{033453AE-2AD0-4198-92CB-501766DD17BA}">
      <dgm:prSet/>
      <dgm:spPr/>
      <dgm:t>
        <a:bodyPr/>
        <a:lstStyle/>
        <a:p>
          <a:endParaRPr lang="en-US"/>
        </a:p>
      </dgm:t>
    </dgm:pt>
    <dgm:pt modelId="{C48D88FD-879D-4A4A-A859-85A2F24D23DB}">
      <dgm:prSet phldrT="[Text]"/>
      <dgm:spPr/>
      <dgm:t>
        <a:bodyPr/>
        <a:lstStyle/>
        <a:p>
          <a:r>
            <a:rPr lang="en-US" dirty="0" smtClean="0"/>
            <a:t>Centralized Defense Travel system : don’t wait in queues</a:t>
          </a:r>
          <a:endParaRPr lang="en-US" dirty="0"/>
        </a:p>
      </dgm:t>
    </dgm:pt>
    <dgm:pt modelId="{318CB0D9-A970-4666-B3DA-807A9EB811B8}" type="parTrans" cxnId="{CAAA96DB-7DA1-4A73-BC28-FF37F8AF547D}">
      <dgm:prSet/>
      <dgm:spPr/>
      <dgm:t>
        <a:bodyPr/>
        <a:lstStyle/>
        <a:p>
          <a:endParaRPr lang="en-US"/>
        </a:p>
      </dgm:t>
    </dgm:pt>
    <dgm:pt modelId="{B883E347-E825-4BE8-AFF7-B26343B8D76D}" type="sibTrans" cxnId="{CAAA96DB-7DA1-4A73-BC28-FF37F8AF547D}">
      <dgm:prSet/>
      <dgm:spPr/>
      <dgm:t>
        <a:bodyPr/>
        <a:lstStyle/>
        <a:p>
          <a:endParaRPr lang="en-US"/>
        </a:p>
      </dgm:t>
    </dgm:pt>
    <dgm:pt modelId="{E9E0CCCF-7BD5-41B5-87F1-D419432DF851}">
      <dgm:prSet phldrT="[Text]"/>
      <dgm:spPr/>
      <dgm:t>
        <a:bodyPr/>
        <a:lstStyle/>
        <a:p>
          <a:r>
            <a:rPr lang="en-US" dirty="0" smtClean="0"/>
            <a:t>Separate: defense pensioner platform</a:t>
          </a:r>
          <a:endParaRPr lang="en-US" dirty="0"/>
        </a:p>
      </dgm:t>
    </dgm:pt>
    <dgm:pt modelId="{918D0246-3F1B-4585-84DB-1C3B11557B47}" type="parTrans" cxnId="{EF7DD870-5FBB-4830-BB70-8C5EF1E3839C}">
      <dgm:prSet/>
      <dgm:spPr/>
      <dgm:t>
        <a:bodyPr/>
        <a:lstStyle/>
        <a:p>
          <a:endParaRPr lang="en-US"/>
        </a:p>
      </dgm:t>
    </dgm:pt>
    <dgm:pt modelId="{65401972-1700-4E76-B33C-5764432B2C19}" type="sibTrans" cxnId="{EF7DD870-5FBB-4830-BB70-8C5EF1E3839C}">
      <dgm:prSet/>
      <dgm:spPr/>
      <dgm:t>
        <a:bodyPr/>
        <a:lstStyle/>
        <a:p>
          <a:endParaRPr lang="en-US"/>
        </a:p>
      </dgm:t>
    </dgm:pt>
    <dgm:pt modelId="{19AF0A34-A610-4C99-A10C-16B5D32BC896}">
      <dgm:prSet/>
      <dgm:spPr/>
      <dgm:t>
        <a:bodyPr/>
        <a:lstStyle/>
        <a:p>
          <a:r>
            <a:rPr lang="en-US" dirty="0" smtClean="0"/>
            <a:t>Finance</a:t>
          </a:r>
          <a:endParaRPr lang="en-US" dirty="0"/>
        </a:p>
      </dgm:t>
    </dgm:pt>
    <dgm:pt modelId="{F11B4E53-B4A2-4755-9662-CBEA61380760}" type="parTrans" cxnId="{EFCD18EC-DC31-490A-B727-9EC34CF42E29}">
      <dgm:prSet/>
      <dgm:spPr/>
      <dgm:t>
        <a:bodyPr/>
        <a:lstStyle/>
        <a:p>
          <a:endParaRPr lang="en-US"/>
        </a:p>
      </dgm:t>
    </dgm:pt>
    <dgm:pt modelId="{8E575B81-DBC8-4D81-A897-3D6D34146B9C}" type="sibTrans" cxnId="{EFCD18EC-DC31-490A-B727-9EC34CF42E29}">
      <dgm:prSet/>
      <dgm:spPr/>
      <dgm:t>
        <a:bodyPr/>
        <a:lstStyle/>
        <a:p>
          <a:endParaRPr lang="en-US"/>
        </a:p>
      </dgm:t>
    </dgm:pt>
    <dgm:pt modelId="{3817944D-834C-4B9C-BC86-DA9D5DA95DF0}">
      <dgm:prSet/>
      <dgm:spPr/>
      <dgm:t>
        <a:bodyPr/>
        <a:lstStyle/>
        <a:p>
          <a:r>
            <a:rPr lang="en-US" dirty="0" smtClean="0"/>
            <a:t>Cash accounting: when money is received, you report.</a:t>
          </a:r>
          <a:endParaRPr lang="en-US" dirty="0"/>
        </a:p>
      </dgm:t>
    </dgm:pt>
    <dgm:pt modelId="{26BFFB90-9464-4783-B2AA-90638BE9A111}" type="parTrans" cxnId="{34C6F147-A9B5-40E3-A549-A7BEC9DC63E1}">
      <dgm:prSet/>
      <dgm:spPr/>
      <dgm:t>
        <a:bodyPr/>
        <a:lstStyle/>
        <a:p>
          <a:endParaRPr lang="en-US"/>
        </a:p>
      </dgm:t>
    </dgm:pt>
    <dgm:pt modelId="{081F9AF9-CFB2-4E04-A78E-299F5C03A92D}" type="sibTrans" cxnId="{34C6F147-A9B5-40E3-A549-A7BEC9DC63E1}">
      <dgm:prSet/>
      <dgm:spPr/>
      <dgm:t>
        <a:bodyPr/>
        <a:lstStyle/>
        <a:p>
          <a:endParaRPr lang="en-US"/>
        </a:p>
      </dgm:t>
    </dgm:pt>
    <dgm:pt modelId="{8184C826-29D9-4556-86BF-80B860E6D4E7}">
      <dgm:prSet/>
      <dgm:spPr/>
      <dgm:t>
        <a:bodyPr/>
        <a:lstStyle/>
        <a:p>
          <a:r>
            <a:rPr lang="en-US" dirty="0" smtClean="0"/>
            <a:t>From henceforth, Accrual accounting: transaction finished within a FY. Will do this from March 2019.</a:t>
          </a:r>
          <a:endParaRPr lang="en-US" dirty="0"/>
        </a:p>
      </dgm:t>
    </dgm:pt>
    <dgm:pt modelId="{460E0197-1A80-4053-9CE7-107B1BB452FD}" type="parTrans" cxnId="{6BF10C4B-162B-4702-90E1-04BD137BDD17}">
      <dgm:prSet/>
      <dgm:spPr/>
      <dgm:t>
        <a:bodyPr/>
        <a:lstStyle/>
        <a:p>
          <a:endParaRPr lang="en-US"/>
        </a:p>
      </dgm:t>
    </dgm:pt>
    <dgm:pt modelId="{9FB768F8-9C39-47A4-8BEB-F53947AA0091}" type="sibTrans" cxnId="{6BF10C4B-162B-4702-90E1-04BD137BDD17}">
      <dgm:prSet/>
      <dgm:spPr/>
      <dgm:t>
        <a:bodyPr/>
        <a:lstStyle/>
        <a:p>
          <a:endParaRPr lang="en-US"/>
        </a:p>
      </dgm:t>
    </dgm:pt>
    <dgm:pt modelId="{1C335748-38A2-4B6F-8CF2-C57C146434DD}">
      <dgm:prSet/>
      <dgm:spPr/>
      <dgm:t>
        <a:bodyPr/>
        <a:lstStyle/>
        <a:p>
          <a:r>
            <a:rPr lang="en-US" dirty="0" smtClean="0"/>
            <a:t>New Metro Rail Policy and ACT</a:t>
          </a:r>
          <a:endParaRPr lang="en-US" dirty="0"/>
        </a:p>
      </dgm:t>
    </dgm:pt>
    <dgm:pt modelId="{1DBB5C2E-2AF9-4F0A-B63A-55EBB4F02FB9}" type="parTrans" cxnId="{6910916B-C0BD-465F-8B22-06432E053264}">
      <dgm:prSet/>
      <dgm:spPr/>
      <dgm:t>
        <a:bodyPr/>
        <a:lstStyle/>
        <a:p>
          <a:endParaRPr lang="en-US"/>
        </a:p>
      </dgm:t>
    </dgm:pt>
    <dgm:pt modelId="{F1E1618D-8338-4A9D-8761-C2B9E095648A}" type="sibTrans" cxnId="{6910916B-C0BD-465F-8B22-06432E053264}">
      <dgm:prSet/>
      <dgm:spPr/>
      <dgm:t>
        <a:bodyPr/>
        <a:lstStyle/>
        <a:p>
          <a:endParaRPr lang="en-US"/>
        </a:p>
      </dgm:t>
    </dgm:pt>
    <dgm:pt modelId="{16A5A0AC-2A6D-4D62-BFC9-A6D1AEBE2924}">
      <dgm:prSet/>
      <dgm:spPr/>
      <dgm:t>
        <a:bodyPr/>
        <a:lstStyle/>
        <a:p>
          <a:r>
            <a:rPr lang="en-US" dirty="0" smtClean="0"/>
            <a:t>Disinvestment of IRFC, IRCON, IRCTC. &lt;NEXT SLIDE&gt;</a:t>
          </a:r>
          <a:endParaRPr lang="en-US" dirty="0"/>
        </a:p>
      </dgm:t>
    </dgm:pt>
    <dgm:pt modelId="{6BB61137-4D93-476D-BFB4-14BF86440773}" type="parTrans" cxnId="{57EDD48D-D1FF-4FE7-9D01-837E4669FD23}">
      <dgm:prSet/>
      <dgm:spPr/>
      <dgm:t>
        <a:bodyPr/>
        <a:lstStyle/>
        <a:p>
          <a:endParaRPr lang="en-US"/>
        </a:p>
      </dgm:t>
    </dgm:pt>
    <dgm:pt modelId="{569FD2C7-FA0A-4C70-AF12-F8AF2E69A945}" type="sibTrans" cxnId="{57EDD48D-D1FF-4FE7-9D01-837E4669FD23}">
      <dgm:prSet/>
      <dgm:spPr/>
      <dgm:t>
        <a:bodyPr/>
        <a:lstStyle/>
        <a:p>
          <a:endParaRPr lang="en-US"/>
        </a:p>
      </dgm:t>
    </dgm:pt>
    <dgm:pt modelId="{FE99D010-B345-4353-ADD8-5EA2DB56F461}" type="pres">
      <dgm:prSet presAssocID="{56028A46-E888-47E9-AEC7-164A8D75489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D5866F-C063-4D56-8198-CB5C7DFE2018}" type="pres">
      <dgm:prSet presAssocID="{FFED9284-765F-453B-AF02-B4B6A4451B15}" presName="comp" presStyleCnt="0"/>
      <dgm:spPr/>
    </dgm:pt>
    <dgm:pt modelId="{CE6ED1FA-326A-41F2-AD41-35ACA9447BC5}" type="pres">
      <dgm:prSet presAssocID="{FFED9284-765F-453B-AF02-B4B6A4451B15}" presName="box" presStyleLbl="node1" presStyleIdx="0" presStyleCnt="2"/>
      <dgm:spPr/>
      <dgm:t>
        <a:bodyPr/>
        <a:lstStyle/>
        <a:p>
          <a:endParaRPr lang="en-US"/>
        </a:p>
      </dgm:t>
    </dgm:pt>
    <dgm:pt modelId="{33A011D9-A3F9-4764-A1C9-86EFCD32B8A5}" type="pres">
      <dgm:prSet presAssocID="{FFED9284-765F-453B-AF02-B4B6A4451B15}" presName="img" presStyleLbl="fgImgPlac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BD1F4A4-46D1-43C4-93C4-FFFB3483E900}" type="pres">
      <dgm:prSet presAssocID="{FFED9284-765F-453B-AF02-B4B6A4451B15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CDAE12-3572-4AFD-82EC-8466A9E03D07}" type="pres">
      <dgm:prSet presAssocID="{03D5E40E-C2BB-43B6-829E-F48DFCB571EE}" presName="spacer" presStyleCnt="0"/>
      <dgm:spPr/>
    </dgm:pt>
    <dgm:pt modelId="{C508A9B0-C30E-4631-9240-848F3F22C2B0}" type="pres">
      <dgm:prSet presAssocID="{19AF0A34-A610-4C99-A10C-16B5D32BC896}" presName="comp" presStyleCnt="0"/>
      <dgm:spPr/>
    </dgm:pt>
    <dgm:pt modelId="{55F3F370-167D-4FFE-B449-52887959F64F}" type="pres">
      <dgm:prSet presAssocID="{19AF0A34-A610-4C99-A10C-16B5D32BC896}" presName="box" presStyleLbl="node1" presStyleIdx="1" presStyleCnt="2"/>
      <dgm:spPr/>
      <dgm:t>
        <a:bodyPr/>
        <a:lstStyle/>
        <a:p>
          <a:endParaRPr lang="en-US"/>
        </a:p>
      </dgm:t>
    </dgm:pt>
    <dgm:pt modelId="{B0491C5B-CCA8-442D-8954-CEA87AA48621}" type="pres">
      <dgm:prSet presAssocID="{19AF0A34-A610-4C99-A10C-16B5D32BC896}" presName="img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210D26A-A6DD-4136-86BE-37C004227402}" type="pres">
      <dgm:prSet presAssocID="{19AF0A34-A610-4C99-A10C-16B5D32BC896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D789D1-CABE-4B5E-8F5F-327447FB67E5}" type="presOf" srcId="{FFED9284-765F-453B-AF02-B4B6A4451B15}" destId="{ABD1F4A4-46D1-43C4-93C4-FFFB3483E900}" srcOrd="1" destOrd="0" presId="urn:microsoft.com/office/officeart/2005/8/layout/vList4"/>
    <dgm:cxn modelId="{306669E9-7859-48EF-808F-C9052A5FFD8C}" type="presOf" srcId="{19AF0A34-A610-4C99-A10C-16B5D32BC896}" destId="{0210D26A-A6DD-4136-86BE-37C004227402}" srcOrd="1" destOrd="0" presId="urn:microsoft.com/office/officeart/2005/8/layout/vList4"/>
    <dgm:cxn modelId="{29733CD2-F0FB-41AE-BA80-43CD348172AC}" type="presOf" srcId="{3817944D-834C-4B9C-BC86-DA9D5DA95DF0}" destId="{55F3F370-167D-4FFE-B449-52887959F64F}" srcOrd="0" destOrd="1" presId="urn:microsoft.com/office/officeart/2005/8/layout/vList4"/>
    <dgm:cxn modelId="{34C6F147-A9B5-40E3-A549-A7BEC9DC63E1}" srcId="{19AF0A34-A610-4C99-A10C-16B5D32BC896}" destId="{3817944D-834C-4B9C-BC86-DA9D5DA95DF0}" srcOrd="0" destOrd="0" parTransId="{26BFFB90-9464-4783-B2AA-90638BE9A111}" sibTransId="{081F9AF9-CFB2-4E04-A78E-299F5C03A92D}"/>
    <dgm:cxn modelId="{420BEF45-AC2D-44B1-BEF4-16A7C132E8DF}" type="presOf" srcId="{1C335748-38A2-4B6F-8CF2-C57C146434DD}" destId="{55F3F370-167D-4FFE-B449-52887959F64F}" srcOrd="0" destOrd="3" presId="urn:microsoft.com/office/officeart/2005/8/layout/vList4"/>
    <dgm:cxn modelId="{7077B91A-15D6-44E7-8C99-0C54A8032C5D}" type="presOf" srcId="{16A5A0AC-2A6D-4D62-BFC9-A6D1AEBE2924}" destId="{55F3F370-167D-4FFE-B449-52887959F64F}" srcOrd="0" destOrd="4" presId="urn:microsoft.com/office/officeart/2005/8/layout/vList4"/>
    <dgm:cxn modelId="{33C7EE8D-4F4E-4B91-813A-5A093BF8F993}" type="presOf" srcId="{8184C826-29D9-4556-86BF-80B860E6D4E7}" destId="{0210D26A-A6DD-4136-86BE-37C004227402}" srcOrd="1" destOrd="2" presId="urn:microsoft.com/office/officeart/2005/8/layout/vList4"/>
    <dgm:cxn modelId="{57EDD48D-D1FF-4FE7-9D01-837E4669FD23}" srcId="{19AF0A34-A610-4C99-A10C-16B5D32BC896}" destId="{16A5A0AC-2A6D-4D62-BFC9-A6D1AEBE2924}" srcOrd="3" destOrd="0" parTransId="{6BB61137-4D93-476D-BFB4-14BF86440773}" sibTransId="{569FD2C7-FA0A-4C70-AF12-F8AF2E69A945}"/>
    <dgm:cxn modelId="{9E1A46C5-E6E4-49D0-8749-C8A5DE4EE53F}" type="presOf" srcId="{8184C826-29D9-4556-86BF-80B860E6D4E7}" destId="{55F3F370-167D-4FFE-B449-52887959F64F}" srcOrd="0" destOrd="2" presId="urn:microsoft.com/office/officeart/2005/8/layout/vList4"/>
    <dgm:cxn modelId="{CAAA96DB-7DA1-4A73-BC28-FF37F8AF547D}" srcId="{FFED9284-765F-453B-AF02-B4B6A4451B15}" destId="{C48D88FD-879D-4A4A-A859-85A2F24D23DB}" srcOrd="1" destOrd="0" parTransId="{318CB0D9-A970-4666-B3DA-807A9EB811B8}" sibTransId="{B883E347-E825-4BE8-AFF7-B26343B8D76D}"/>
    <dgm:cxn modelId="{8770A473-A344-4607-9D4E-45121F1618E2}" type="presOf" srcId="{16A5A0AC-2A6D-4D62-BFC9-A6D1AEBE2924}" destId="{0210D26A-A6DD-4136-86BE-37C004227402}" srcOrd="1" destOrd="4" presId="urn:microsoft.com/office/officeart/2005/8/layout/vList4"/>
    <dgm:cxn modelId="{DBF6AAB2-16F8-4F64-98BA-1035AB2DF06B}" type="presOf" srcId="{19AF0A34-A610-4C99-A10C-16B5D32BC896}" destId="{55F3F370-167D-4FFE-B449-52887959F64F}" srcOrd="0" destOrd="0" presId="urn:microsoft.com/office/officeart/2005/8/layout/vList4"/>
    <dgm:cxn modelId="{84AC616B-460B-44CF-8004-EA5E7D8ED651}" srcId="{FFED9284-765F-453B-AF02-B4B6A4451B15}" destId="{C4C88324-C7DF-4464-A30F-E89BAD555F35}" srcOrd="0" destOrd="0" parTransId="{2E8FE207-6FC4-48C5-9ECC-24592D0CC996}" sibTransId="{84D27485-DFB5-4D36-B2D7-BB91553C6EBC}"/>
    <dgm:cxn modelId="{45285A1F-8A13-4C29-891B-0DB3BED37BB0}" type="presOf" srcId="{FFED9284-765F-453B-AF02-B4B6A4451B15}" destId="{CE6ED1FA-326A-41F2-AD41-35ACA9447BC5}" srcOrd="0" destOrd="0" presId="urn:microsoft.com/office/officeart/2005/8/layout/vList4"/>
    <dgm:cxn modelId="{033453AE-2AD0-4198-92CB-501766DD17BA}" srcId="{56028A46-E888-47E9-AEC7-164A8D754896}" destId="{FFED9284-765F-453B-AF02-B4B6A4451B15}" srcOrd="0" destOrd="0" parTransId="{5A83C3C2-5807-47FE-91DB-9E77D967504B}" sibTransId="{03D5E40E-C2BB-43B6-829E-F48DFCB571EE}"/>
    <dgm:cxn modelId="{B0C85D56-00A0-4EA0-A0DA-F56A5F7987C9}" type="presOf" srcId="{C48D88FD-879D-4A4A-A859-85A2F24D23DB}" destId="{ABD1F4A4-46D1-43C4-93C4-FFFB3483E900}" srcOrd="1" destOrd="2" presId="urn:microsoft.com/office/officeart/2005/8/layout/vList4"/>
    <dgm:cxn modelId="{5A32DDAB-51C5-4A47-921D-929A34A2736D}" type="presOf" srcId="{E9E0CCCF-7BD5-41B5-87F1-D419432DF851}" destId="{ABD1F4A4-46D1-43C4-93C4-FFFB3483E900}" srcOrd="1" destOrd="3" presId="urn:microsoft.com/office/officeart/2005/8/layout/vList4"/>
    <dgm:cxn modelId="{0EA46B2A-4DBD-494D-B8E9-6B5059E0F78E}" type="presOf" srcId="{1C335748-38A2-4B6F-8CF2-C57C146434DD}" destId="{0210D26A-A6DD-4136-86BE-37C004227402}" srcOrd="1" destOrd="3" presId="urn:microsoft.com/office/officeart/2005/8/layout/vList4"/>
    <dgm:cxn modelId="{577D99E5-729C-4038-B14C-BD69466D8845}" type="presOf" srcId="{3817944D-834C-4B9C-BC86-DA9D5DA95DF0}" destId="{0210D26A-A6DD-4136-86BE-37C004227402}" srcOrd="1" destOrd="1" presId="urn:microsoft.com/office/officeart/2005/8/layout/vList4"/>
    <dgm:cxn modelId="{B4BCB9E3-64F5-4366-B8A3-2627BBA30BD8}" type="presOf" srcId="{C4C88324-C7DF-4464-A30F-E89BAD555F35}" destId="{ABD1F4A4-46D1-43C4-93C4-FFFB3483E900}" srcOrd="1" destOrd="1" presId="urn:microsoft.com/office/officeart/2005/8/layout/vList4"/>
    <dgm:cxn modelId="{6910916B-C0BD-465F-8B22-06432E053264}" srcId="{19AF0A34-A610-4C99-A10C-16B5D32BC896}" destId="{1C335748-38A2-4B6F-8CF2-C57C146434DD}" srcOrd="2" destOrd="0" parTransId="{1DBB5C2E-2AF9-4F0A-B63A-55EBB4F02FB9}" sibTransId="{F1E1618D-8338-4A9D-8761-C2B9E095648A}"/>
    <dgm:cxn modelId="{6BF10C4B-162B-4702-90E1-04BD137BDD17}" srcId="{19AF0A34-A610-4C99-A10C-16B5D32BC896}" destId="{8184C826-29D9-4556-86BF-80B860E6D4E7}" srcOrd="1" destOrd="0" parTransId="{460E0197-1A80-4053-9CE7-107B1BB452FD}" sibTransId="{9FB768F8-9C39-47A4-8BEB-F53947AA0091}"/>
    <dgm:cxn modelId="{EF7DD870-5FBB-4830-BB70-8C5EF1E3839C}" srcId="{FFED9284-765F-453B-AF02-B4B6A4451B15}" destId="{E9E0CCCF-7BD5-41B5-87F1-D419432DF851}" srcOrd="2" destOrd="0" parTransId="{918D0246-3F1B-4585-84DB-1C3B11557B47}" sibTransId="{65401972-1700-4E76-B33C-5764432B2C19}"/>
    <dgm:cxn modelId="{4095B690-81E3-45A9-9B74-D8B24448A010}" type="presOf" srcId="{E9E0CCCF-7BD5-41B5-87F1-D419432DF851}" destId="{CE6ED1FA-326A-41F2-AD41-35ACA9447BC5}" srcOrd="0" destOrd="3" presId="urn:microsoft.com/office/officeart/2005/8/layout/vList4"/>
    <dgm:cxn modelId="{4480BB62-B2C8-400F-94DC-841EA8D5F206}" type="presOf" srcId="{56028A46-E888-47E9-AEC7-164A8D754896}" destId="{FE99D010-B345-4353-ADD8-5EA2DB56F461}" srcOrd="0" destOrd="0" presId="urn:microsoft.com/office/officeart/2005/8/layout/vList4"/>
    <dgm:cxn modelId="{514DE43E-85EB-42B9-8A43-64458AD395F1}" type="presOf" srcId="{C48D88FD-879D-4A4A-A859-85A2F24D23DB}" destId="{CE6ED1FA-326A-41F2-AD41-35ACA9447BC5}" srcOrd="0" destOrd="2" presId="urn:microsoft.com/office/officeart/2005/8/layout/vList4"/>
    <dgm:cxn modelId="{EFCD18EC-DC31-490A-B727-9EC34CF42E29}" srcId="{56028A46-E888-47E9-AEC7-164A8D754896}" destId="{19AF0A34-A610-4C99-A10C-16B5D32BC896}" srcOrd="1" destOrd="0" parTransId="{F11B4E53-B4A2-4755-9662-CBEA61380760}" sibTransId="{8E575B81-DBC8-4D81-A897-3D6D34146B9C}"/>
    <dgm:cxn modelId="{266BB66E-C71F-4852-82FD-A252D90E0CEB}" type="presOf" srcId="{C4C88324-C7DF-4464-A30F-E89BAD555F35}" destId="{CE6ED1FA-326A-41F2-AD41-35ACA9447BC5}" srcOrd="0" destOrd="1" presId="urn:microsoft.com/office/officeart/2005/8/layout/vList4"/>
    <dgm:cxn modelId="{A3D36C52-EF05-4509-818B-4BD18990A1DE}" type="presParOf" srcId="{FE99D010-B345-4353-ADD8-5EA2DB56F461}" destId="{AFD5866F-C063-4D56-8198-CB5C7DFE2018}" srcOrd="0" destOrd="0" presId="urn:microsoft.com/office/officeart/2005/8/layout/vList4"/>
    <dgm:cxn modelId="{DEC17583-44BF-4586-838D-27F13ED8DD06}" type="presParOf" srcId="{AFD5866F-C063-4D56-8198-CB5C7DFE2018}" destId="{CE6ED1FA-326A-41F2-AD41-35ACA9447BC5}" srcOrd="0" destOrd="0" presId="urn:microsoft.com/office/officeart/2005/8/layout/vList4"/>
    <dgm:cxn modelId="{7AA1303D-26F3-4882-B6ED-FB7647E8F3CB}" type="presParOf" srcId="{AFD5866F-C063-4D56-8198-CB5C7DFE2018}" destId="{33A011D9-A3F9-4764-A1C9-86EFCD32B8A5}" srcOrd="1" destOrd="0" presId="urn:microsoft.com/office/officeart/2005/8/layout/vList4"/>
    <dgm:cxn modelId="{BFA6F1EE-6B88-483C-BB48-733B834F24F1}" type="presParOf" srcId="{AFD5866F-C063-4D56-8198-CB5C7DFE2018}" destId="{ABD1F4A4-46D1-43C4-93C4-FFFB3483E900}" srcOrd="2" destOrd="0" presId="urn:microsoft.com/office/officeart/2005/8/layout/vList4"/>
    <dgm:cxn modelId="{D0C7D2D3-A1A1-4C7E-9480-126227713CA3}" type="presParOf" srcId="{FE99D010-B345-4353-ADD8-5EA2DB56F461}" destId="{9ACDAE12-3572-4AFD-82EC-8466A9E03D07}" srcOrd="1" destOrd="0" presId="urn:microsoft.com/office/officeart/2005/8/layout/vList4"/>
    <dgm:cxn modelId="{58D40A67-1A2C-4E74-8AC4-91133F81BE50}" type="presParOf" srcId="{FE99D010-B345-4353-ADD8-5EA2DB56F461}" destId="{C508A9B0-C30E-4631-9240-848F3F22C2B0}" srcOrd="2" destOrd="0" presId="urn:microsoft.com/office/officeart/2005/8/layout/vList4"/>
    <dgm:cxn modelId="{6D72184C-F10F-45B3-A50B-91EA33BEC9D3}" type="presParOf" srcId="{C508A9B0-C30E-4631-9240-848F3F22C2B0}" destId="{55F3F370-167D-4FFE-B449-52887959F64F}" srcOrd="0" destOrd="0" presId="urn:microsoft.com/office/officeart/2005/8/layout/vList4"/>
    <dgm:cxn modelId="{3FC8CD7D-36DD-480D-A21F-31887E0E5340}" type="presParOf" srcId="{C508A9B0-C30E-4631-9240-848F3F22C2B0}" destId="{B0491C5B-CCA8-442D-8954-CEA87AA48621}" srcOrd="1" destOrd="0" presId="urn:microsoft.com/office/officeart/2005/8/layout/vList4"/>
    <dgm:cxn modelId="{C71F212A-EBF1-46CD-A1DF-D6CEA01E8525}" type="presParOf" srcId="{C508A9B0-C30E-4631-9240-848F3F22C2B0}" destId="{0210D26A-A6DD-4136-86BE-37C00422740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C3BCC19-AB7D-43E8-B216-43047296B98B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65C140-77CB-49D1-A7E4-867A4FBD8CFF}">
      <dgm:prSet phldrT="[Text]"/>
      <dgm:spPr/>
      <dgm:t>
        <a:bodyPr/>
        <a:lstStyle/>
        <a:p>
          <a:r>
            <a:rPr lang="en-US" dirty="0" smtClean="0"/>
            <a:t>Train Ops</a:t>
          </a:r>
          <a:endParaRPr lang="en-US" dirty="0"/>
        </a:p>
      </dgm:t>
    </dgm:pt>
    <dgm:pt modelId="{8562C6A2-2F15-495D-A4E7-7C2C740A2C18}" type="parTrans" cxnId="{1F579CCA-E797-4CED-A12D-06EFDAD385B3}">
      <dgm:prSet/>
      <dgm:spPr/>
      <dgm:t>
        <a:bodyPr/>
        <a:lstStyle/>
        <a:p>
          <a:endParaRPr lang="en-US"/>
        </a:p>
      </dgm:t>
    </dgm:pt>
    <dgm:pt modelId="{B6B21C56-D1C2-42E0-813A-18A0C4AD84E4}" type="sibTrans" cxnId="{1F579CCA-E797-4CED-A12D-06EFDAD385B3}">
      <dgm:prSet/>
      <dgm:spPr/>
      <dgm:t>
        <a:bodyPr/>
        <a:lstStyle/>
        <a:p>
          <a:endParaRPr lang="en-US"/>
        </a:p>
      </dgm:t>
    </dgm:pt>
    <dgm:pt modelId="{842E10FF-480D-45FF-AF18-3AB31662BBE4}">
      <dgm:prSet phldrT="[Text]"/>
      <dgm:spPr/>
      <dgm:t>
        <a:bodyPr/>
        <a:lstStyle/>
        <a:p>
          <a:r>
            <a:rPr lang="en-US" dirty="0" smtClean="0"/>
            <a:t>Back office</a:t>
          </a:r>
          <a:endParaRPr lang="en-US" dirty="0"/>
        </a:p>
      </dgm:t>
    </dgm:pt>
    <dgm:pt modelId="{D1230D0D-9E6D-46F0-B16B-5E710BC31B3D}" type="parTrans" cxnId="{F3DD749E-666F-47C5-9D7E-FD5504D0DD87}">
      <dgm:prSet/>
      <dgm:spPr/>
      <dgm:t>
        <a:bodyPr/>
        <a:lstStyle/>
        <a:p>
          <a:endParaRPr lang="en-US"/>
        </a:p>
      </dgm:t>
    </dgm:pt>
    <dgm:pt modelId="{C55CEB99-C8B9-4B11-8BAB-5794810A77A0}" type="sibTrans" cxnId="{F3DD749E-666F-47C5-9D7E-FD5504D0DD87}">
      <dgm:prSet/>
      <dgm:spPr/>
      <dgm:t>
        <a:bodyPr/>
        <a:lstStyle/>
        <a:p>
          <a:endParaRPr lang="en-US"/>
        </a:p>
      </dgm:t>
    </dgm:pt>
    <dgm:pt modelId="{8103BFA5-1919-49EC-AFC3-263CBF66359E}">
      <dgm:prSet phldrT="[Text]"/>
      <dgm:spPr/>
      <dgm:t>
        <a:bodyPr/>
        <a:lstStyle/>
        <a:p>
          <a:r>
            <a:rPr lang="en-US" dirty="0" smtClean="0"/>
            <a:t>Traffic</a:t>
          </a:r>
          <a:endParaRPr lang="en-US" dirty="0"/>
        </a:p>
      </dgm:t>
    </dgm:pt>
    <dgm:pt modelId="{526DC1CE-EBAE-4372-98FC-C09D1D59147F}" type="parTrans" cxnId="{7505D583-1F86-4EA7-93C9-557E78A4999F}">
      <dgm:prSet/>
      <dgm:spPr/>
      <dgm:t>
        <a:bodyPr/>
        <a:lstStyle/>
        <a:p>
          <a:endParaRPr lang="en-US"/>
        </a:p>
      </dgm:t>
    </dgm:pt>
    <dgm:pt modelId="{AA23D6AC-2CC9-47CE-8BD9-E9977A634911}" type="sibTrans" cxnId="{7505D583-1F86-4EA7-93C9-557E78A4999F}">
      <dgm:prSet/>
      <dgm:spPr/>
      <dgm:t>
        <a:bodyPr/>
        <a:lstStyle/>
        <a:p>
          <a:endParaRPr lang="en-US"/>
        </a:p>
      </dgm:t>
    </dgm:pt>
    <dgm:pt modelId="{0637C1F1-0417-41EB-8A96-B6D45C8B1019}">
      <dgm:prSet/>
      <dgm:spPr/>
      <dgm:t>
        <a:bodyPr/>
        <a:lstStyle/>
        <a:p>
          <a:r>
            <a:rPr lang="en-US" dirty="0" smtClean="0"/>
            <a:t>Civil Engg.</a:t>
          </a:r>
          <a:endParaRPr lang="en-US" dirty="0"/>
        </a:p>
      </dgm:t>
    </dgm:pt>
    <dgm:pt modelId="{98EAD2D4-4C4D-482A-BAED-E48E6015D7E9}" type="parTrans" cxnId="{72A16DED-9248-472A-953F-C82E9FBBB930}">
      <dgm:prSet/>
      <dgm:spPr/>
      <dgm:t>
        <a:bodyPr/>
        <a:lstStyle/>
        <a:p>
          <a:endParaRPr lang="en-US"/>
        </a:p>
      </dgm:t>
    </dgm:pt>
    <dgm:pt modelId="{02610DF0-3240-4084-8D2A-9932D30CCFED}" type="sibTrans" cxnId="{72A16DED-9248-472A-953F-C82E9FBBB930}">
      <dgm:prSet/>
      <dgm:spPr/>
      <dgm:t>
        <a:bodyPr/>
        <a:lstStyle/>
        <a:p>
          <a:endParaRPr lang="en-US"/>
        </a:p>
      </dgm:t>
    </dgm:pt>
    <dgm:pt modelId="{B3344E38-70F4-4286-81FA-46DE828ADC24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Mech Engg.</a:t>
          </a:r>
          <a:endParaRPr lang="en-US" dirty="0"/>
        </a:p>
      </dgm:t>
    </dgm:pt>
    <dgm:pt modelId="{7E00A184-EA01-4A7D-8724-6991CC3793FC}" type="parTrans" cxnId="{42D1C992-A90A-44A8-BE28-30E73BFEFE77}">
      <dgm:prSet/>
      <dgm:spPr/>
      <dgm:t>
        <a:bodyPr/>
        <a:lstStyle/>
        <a:p>
          <a:endParaRPr lang="en-US"/>
        </a:p>
      </dgm:t>
    </dgm:pt>
    <dgm:pt modelId="{BF7B7AF7-1D04-4174-AA9A-D3DEEF21D5F7}" type="sibTrans" cxnId="{42D1C992-A90A-44A8-BE28-30E73BFEFE77}">
      <dgm:prSet/>
      <dgm:spPr/>
      <dgm:t>
        <a:bodyPr/>
        <a:lstStyle/>
        <a:p>
          <a:endParaRPr lang="en-US"/>
        </a:p>
      </dgm:t>
    </dgm:pt>
    <dgm:pt modelId="{EE46C41D-AAE7-4977-8FDF-8ADF02C2A416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Electrical Engg.</a:t>
          </a:r>
          <a:endParaRPr lang="en-US" dirty="0"/>
        </a:p>
      </dgm:t>
    </dgm:pt>
    <dgm:pt modelId="{6A340CBF-5757-411E-AE7A-BF34C846B016}" type="parTrans" cxnId="{8E714F86-54FA-4CCC-BF8C-16B81E5E97C8}">
      <dgm:prSet/>
      <dgm:spPr/>
      <dgm:t>
        <a:bodyPr/>
        <a:lstStyle/>
        <a:p>
          <a:endParaRPr lang="en-US"/>
        </a:p>
      </dgm:t>
    </dgm:pt>
    <dgm:pt modelId="{2923DDCB-4F3F-409F-9546-50C122214864}" type="sibTrans" cxnId="{8E714F86-54FA-4CCC-BF8C-16B81E5E97C8}">
      <dgm:prSet/>
      <dgm:spPr/>
      <dgm:t>
        <a:bodyPr/>
        <a:lstStyle/>
        <a:p>
          <a:endParaRPr lang="en-US"/>
        </a:p>
      </dgm:t>
    </dgm:pt>
    <dgm:pt modelId="{1BAD6888-0BD3-4CCE-AB59-2A22CC8CDA6F}">
      <dgm:prSet/>
      <dgm:spPr/>
      <dgm:t>
        <a:bodyPr/>
        <a:lstStyle/>
        <a:p>
          <a:r>
            <a:rPr lang="en-US" dirty="0" smtClean="0"/>
            <a:t>Signalling</a:t>
          </a:r>
          <a:endParaRPr lang="en-US" dirty="0"/>
        </a:p>
      </dgm:t>
    </dgm:pt>
    <dgm:pt modelId="{1D30C2E7-EF75-4E1D-A49A-5D9D6A4885E2}" type="parTrans" cxnId="{BEE400EC-A1FC-45E6-AEBF-74F8894D3C0C}">
      <dgm:prSet/>
      <dgm:spPr/>
      <dgm:t>
        <a:bodyPr/>
        <a:lstStyle/>
        <a:p>
          <a:endParaRPr lang="en-US"/>
        </a:p>
      </dgm:t>
    </dgm:pt>
    <dgm:pt modelId="{AFDCA354-97AD-4EF3-B01F-C74B731873A3}" type="sibTrans" cxnId="{BEE400EC-A1FC-45E6-AEBF-74F8894D3C0C}">
      <dgm:prSet/>
      <dgm:spPr/>
      <dgm:t>
        <a:bodyPr/>
        <a:lstStyle/>
        <a:p>
          <a:endParaRPr lang="en-US"/>
        </a:p>
      </dgm:t>
    </dgm:pt>
    <dgm:pt modelId="{15BBFD79-02E9-45C0-9698-6A007D0F1BA3}">
      <dgm:prSet phldrT="[Text]"/>
      <dgm:spPr/>
      <dgm:t>
        <a:bodyPr/>
        <a:lstStyle/>
        <a:p>
          <a:r>
            <a:rPr lang="en-US" dirty="0" smtClean="0"/>
            <a:t>Accounts</a:t>
          </a:r>
          <a:endParaRPr lang="en-US" dirty="0"/>
        </a:p>
      </dgm:t>
    </dgm:pt>
    <dgm:pt modelId="{66748738-620F-49F4-8B88-E48BB281E74A}" type="parTrans" cxnId="{BB6BC97C-3B88-49B0-B4A4-F75A9CD15213}">
      <dgm:prSet/>
      <dgm:spPr/>
      <dgm:t>
        <a:bodyPr/>
        <a:lstStyle/>
        <a:p>
          <a:endParaRPr lang="en-US"/>
        </a:p>
      </dgm:t>
    </dgm:pt>
    <dgm:pt modelId="{31AB79E2-7BAC-4B0B-88E0-460D0E7B918F}" type="sibTrans" cxnId="{BB6BC97C-3B88-49B0-B4A4-F75A9CD15213}">
      <dgm:prSet/>
      <dgm:spPr/>
      <dgm:t>
        <a:bodyPr/>
        <a:lstStyle/>
        <a:p>
          <a:endParaRPr lang="en-US"/>
        </a:p>
      </dgm:t>
    </dgm:pt>
    <dgm:pt modelId="{37AE0F82-0332-4BFF-98CD-53F494E2F896}">
      <dgm:prSet phldrT="[Text]"/>
      <dgm:spPr/>
      <dgm:t>
        <a:bodyPr/>
        <a:lstStyle/>
        <a:p>
          <a:r>
            <a:rPr lang="en-US" dirty="0" smtClean="0"/>
            <a:t>Personnel </a:t>
          </a:r>
          <a:endParaRPr lang="en-US" dirty="0"/>
        </a:p>
      </dgm:t>
    </dgm:pt>
    <dgm:pt modelId="{D5FA17B5-D0D0-43FC-B0C7-4728D4B4072D}" type="parTrans" cxnId="{16499608-EC03-42DD-A0B5-369DAF09988A}">
      <dgm:prSet/>
      <dgm:spPr/>
      <dgm:t>
        <a:bodyPr/>
        <a:lstStyle/>
        <a:p>
          <a:endParaRPr lang="en-US"/>
        </a:p>
      </dgm:t>
    </dgm:pt>
    <dgm:pt modelId="{BD316302-6828-4C1D-80B1-9810206936E8}" type="sibTrans" cxnId="{16499608-EC03-42DD-A0B5-369DAF09988A}">
      <dgm:prSet/>
      <dgm:spPr/>
      <dgm:t>
        <a:bodyPr/>
        <a:lstStyle/>
        <a:p>
          <a:endParaRPr lang="en-US"/>
        </a:p>
      </dgm:t>
    </dgm:pt>
    <dgm:pt modelId="{4CA66152-CCEA-4EAC-96A9-1A4AAA04BC89}">
      <dgm:prSet phldrT="[Text]"/>
      <dgm:spPr/>
      <dgm:t>
        <a:bodyPr/>
        <a:lstStyle/>
        <a:p>
          <a:r>
            <a:rPr lang="en-US" dirty="0" smtClean="0"/>
            <a:t>Stores (Procure)</a:t>
          </a:r>
          <a:endParaRPr lang="en-US" dirty="0"/>
        </a:p>
      </dgm:t>
    </dgm:pt>
    <dgm:pt modelId="{11F634EB-7AC2-4087-BF62-EB1A5F138C7D}" type="parTrans" cxnId="{275DDBA1-F34D-4A08-9D8A-20667357BAF5}">
      <dgm:prSet/>
      <dgm:spPr/>
      <dgm:t>
        <a:bodyPr/>
        <a:lstStyle/>
        <a:p>
          <a:endParaRPr lang="en-US"/>
        </a:p>
      </dgm:t>
    </dgm:pt>
    <dgm:pt modelId="{C4ECC5E7-EEA0-493C-A221-C445E0724A14}" type="sibTrans" cxnId="{275DDBA1-F34D-4A08-9D8A-20667357BAF5}">
      <dgm:prSet/>
      <dgm:spPr/>
      <dgm:t>
        <a:bodyPr/>
        <a:lstStyle/>
        <a:p>
          <a:endParaRPr lang="en-US"/>
        </a:p>
      </dgm:t>
    </dgm:pt>
    <dgm:pt modelId="{0BCFDB62-632C-4D98-AB1D-FAF908C06C16}" type="pres">
      <dgm:prSet presAssocID="{EC3BCC19-AB7D-43E8-B216-43047296B98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835F66-C06B-4FA6-B5B2-71BBDB12CCAD}" type="pres">
      <dgm:prSet presAssocID="{0965C140-77CB-49D1-A7E4-867A4FBD8CFF}" presName="vertFlow" presStyleCnt="0"/>
      <dgm:spPr/>
    </dgm:pt>
    <dgm:pt modelId="{CFE25CA6-C09F-4748-823B-E0568A880980}" type="pres">
      <dgm:prSet presAssocID="{0965C140-77CB-49D1-A7E4-867A4FBD8CFF}" presName="header" presStyleLbl="node1" presStyleIdx="0" presStyleCnt="2"/>
      <dgm:spPr/>
      <dgm:t>
        <a:bodyPr/>
        <a:lstStyle/>
        <a:p>
          <a:endParaRPr lang="en-US"/>
        </a:p>
      </dgm:t>
    </dgm:pt>
    <dgm:pt modelId="{8251C53C-8751-472C-920D-DA32A6FCECAB}" type="pres">
      <dgm:prSet presAssocID="{526DC1CE-EBAE-4372-98FC-C09D1D59147F}" presName="parTrans" presStyleLbl="sibTrans2D1" presStyleIdx="0" presStyleCnt="8"/>
      <dgm:spPr/>
      <dgm:t>
        <a:bodyPr/>
        <a:lstStyle/>
        <a:p>
          <a:endParaRPr lang="en-US"/>
        </a:p>
      </dgm:t>
    </dgm:pt>
    <dgm:pt modelId="{D1B7BCD8-DDA5-4657-BA98-058FBD584A6D}" type="pres">
      <dgm:prSet presAssocID="{8103BFA5-1919-49EC-AFC3-263CBF66359E}" presName="child" presStyleLbl="alignAccFollow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73702-42EB-4BF1-95BA-3BF764924825}" type="pres">
      <dgm:prSet presAssocID="{AA23D6AC-2CC9-47CE-8BD9-E9977A634911}" presName="sibTrans" presStyleLbl="sibTrans2D1" presStyleIdx="1" presStyleCnt="8"/>
      <dgm:spPr/>
      <dgm:t>
        <a:bodyPr/>
        <a:lstStyle/>
        <a:p>
          <a:endParaRPr lang="en-US"/>
        </a:p>
      </dgm:t>
    </dgm:pt>
    <dgm:pt modelId="{3035FDAD-A239-4D48-B30A-1FB5BF43C292}" type="pres">
      <dgm:prSet presAssocID="{0637C1F1-0417-41EB-8A96-B6D45C8B1019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E487D6-FCEC-464F-BB17-3CCC4C2705E5}" type="pres">
      <dgm:prSet presAssocID="{02610DF0-3240-4084-8D2A-9932D30CCFED}" presName="sibTrans" presStyleLbl="sibTrans2D1" presStyleIdx="2" presStyleCnt="8"/>
      <dgm:spPr/>
      <dgm:t>
        <a:bodyPr/>
        <a:lstStyle/>
        <a:p>
          <a:endParaRPr lang="en-US"/>
        </a:p>
      </dgm:t>
    </dgm:pt>
    <dgm:pt modelId="{927A076D-9609-4120-BECA-9D17828628CA}" type="pres">
      <dgm:prSet presAssocID="{B3344E38-70F4-4286-81FA-46DE828ADC24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B3A35-1C82-4D85-A62C-74C255455950}" type="pres">
      <dgm:prSet presAssocID="{BF7B7AF7-1D04-4174-AA9A-D3DEEF21D5F7}" presName="sibTrans" presStyleLbl="sibTrans2D1" presStyleIdx="3" presStyleCnt="8"/>
      <dgm:spPr/>
      <dgm:t>
        <a:bodyPr/>
        <a:lstStyle/>
        <a:p>
          <a:endParaRPr lang="en-US"/>
        </a:p>
      </dgm:t>
    </dgm:pt>
    <dgm:pt modelId="{A3C8306B-F089-4F92-9644-8A12DA1DE042}" type="pres">
      <dgm:prSet presAssocID="{EE46C41D-AAE7-4977-8FDF-8ADF02C2A41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7EF589-9573-4574-A303-F3757A1F5FAD}" type="pres">
      <dgm:prSet presAssocID="{2923DDCB-4F3F-409F-9546-50C122214864}" presName="sibTrans" presStyleLbl="sibTrans2D1" presStyleIdx="4" presStyleCnt="8"/>
      <dgm:spPr/>
      <dgm:t>
        <a:bodyPr/>
        <a:lstStyle/>
        <a:p>
          <a:endParaRPr lang="en-US"/>
        </a:p>
      </dgm:t>
    </dgm:pt>
    <dgm:pt modelId="{1150EAE7-DC12-435E-9668-B87A730CE6C7}" type="pres">
      <dgm:prSet presAssocID="{1BAD6888-0BD3-4CCE-AB59-2A22CC8CDA6F}" presName="child" presStyleLbl="alignAccFollow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C46B6-1BF3-412F-A7E9-A6035F2BCA17}" type="pres">
      <dgm:prSet presAssocID="{0965C140-77CB-49D1-A7E4-867A4FBD8CFF}" presName="hSp" presStyleCnt="0"/>
      <dgm:spPr/>
    </dgm:pt>
    <dgm:pt modelId="{4E97CEAB-ED8C-4A6A-B37C-73216FB0AE6E}" type="pres">
      <dgm:prSet presAssocID="{842E10FF-480D-45FF-AF18-3AB31662BBE4}" presName="vertFlow" presStyleCnt="0"/>
      <dgm:spPr/>
    </dgm:pt>
    <dgm:pt modelId="{A3ABC31C-3ECC-45C0-8E2B-89220774E7C1}" type="pres">
      <dgm:prSet presAssocID="{842E10FF-480D-45FF-AF18-3AB31662BBE4}" presName="header" presStyleLbl="node1" presStyleIdx="1" presStyleCnt="2"/>
      <dgm:spPr/>
      <dgm:t>
        <a:bodyPr/>
        <a:lstStyle/>
        <a:p>
          <a:endParaRPr lang="en-US"/>
        </a:p>
      </dgm:t>
    </dgm:pt>
    <dgm:pt modelId="{8E8E706F-3C77-4503-908C-312CA9D0127B}" type="pres">
      <dgm:prSet presAssocID="{66748738-620F-49F4-8B88-E48BB281E74A}" presName="parTrans" presStyleLbl="sibTrans2D1" presStyleIdx="5" presStyleCnt="8"/>
      <dgm:spPr/>
      <dgm:t>
        <a:bodyPr/>
        <a:lstStyle/>
        <a:p>
          <a:endParaRPr lang="en-US"/>
        </a:p>
      </dgm:t>
    </dgm:pt>
    <dgm:pt modelId="{1199B9E1-74A5-4177-AAD1-B5287E281ECA}" type="pres">
      <dgm:prSet presAssocID="{15BBFD79-02E9-45C0-9698-6A007D0F1BA3}" presName="child" presStyleLbl="alignAccFollow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98FC1B-F3F2-4C1A-A045-EE08F635A6CE}" type="pres">
      <dgm:prSet presAssocID="{31AB79E2-7BAC-4B0B-88E0-460D0E7B918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6B0DC3A-BA52-4EFF-83DC-FE0497A503CD}" type="pres">
      <dgm:prSet presAssocID="{37AE0F82-0332-4BFF-98CD-53F494E2F896}" presName="child" presStyleLbl="alignAccFollow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0DC9EB-EA7F-4813-A18A-E333353EB3BF}" type="pres">
      <dgm:prSet presAssocID="{BD316302-6828-4C1D-80B1-9810206936E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3547F451-1BA3-4257-B156-AC7E9783BEA0}" type="pres">
      <dgm:prSet presAssocID="{4CA66152-CCEA-4EAC-96A9-1A4AAA04BC89}" presName="child" presStyleLbl="alignAccFollow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05D583-1F86-4EA7-93C9-557E78A4999F}" srcId="{0965C140-77CB-49D1-A7E4-867A4FBD8CFF}" destId="{8103BFA5-1919-49EC-AFC3-263CBF66359E}" srcOrd="0" destOrd="0" parTransId="{526DC1CE-EBAE-4372-98FC-C09D1D59147F}" sibTransId="{AA23D6AC-2CC9-47CE-8BD9-E9977A634911}"/>
    <dgm:cxn modelId="{A11AF458-D03E-4D40-BD67-3E4EFA803520}" type="presOf" srcId="{AA23D6AC-2CC9-47CE-8BD9-E9977A634911}" destId="{C0E73702-42EB-4BF1-95BA-3BF764924825}" srcOrd="0" destOrd="0" presId="urn:microsoft.com/office/officeart/2005/8/layout/lProcess1"/>
    <dgm:cxn modelId="{1F579CCA-E797-4CED-A12D-06EFDAD385B3}" srcId="{EC3BCC19-AB7D-43E8-B216-43047296B98B}" destId="{0965C140-77CB-49D1-A7E4-867A4FBD8CFF}" srcOrd="0" destOrd="0" parTransId="{8562C6A2-2F15-495D-A4E7-7C2C740A2C18}" sibTransId="{B6B21C56-D1C2-42E0-813A-18A0C4AD84E4}"/>
    <dgm:cxn modelId="{9A0BC13D-631F-45DE-90D8-AFCC4D006564}" type="presOf" srcId="{842E10FF-480D-45FF-AF18-3AB31662BBE4}" destId="{A3ABC31C-3ECC-45C0-8E2B-89220774E7C1}" srcOrd="0" destOrd="0" presId="urn:microsoft.com/office/officeart/2005/8/layout/lProcess1"/>
    <dgm:cxn modelId="{BEE400EC-A1FC-45E6-AEBF-74F8894D3C0C}" srcId="{0965C140-77CB-49D1-A7E4-867A4FBD8CFF}" destId="{1BAD6888-0BD3-4CCE-AB59-2A22CC8CDA6F}" srcOrd="4" destOrd="0" parTransId="{1D30C2E7-EF75-4E1D-A49A-5D9D6A4885E2}" sibTransId="{AFDCA354-97AD-4EF3-B01F-C74B731873A3}"/>
    <dgm:cxn modelId="{F142FB4A-7AD0-4C73-9A7F-1EBF0541AEFC}" type="presOf" srcId="{4CA66152-CCEA-4EAC-96A9-1A4AAA04BC89}" destId="{3547F451-1BA3-4257-B156-AC7E9783BEA0}" srcOrd="0" destOrd="0" presId="urn:microsoft.com/office/officeart/2005/8/layout/lProcess1"/>
    <dgm:cxn modelId="{BC9D7C64-01DC-40C5-90D3-64B8CE1D26DC}" type="presOf" srcId="{8103BFA5-1919-49EC-AFC3-263CBF66359E}" destId="{D1B7BCD8-DDA5-4657-BA98-058FBD584A6D}" srcOrd="0" destOrd="0" presId="urn:microsoft.com/office/officeart/2005/8/layout/lProcess1"/>
    <dgm:cxn modelId="{DD4AC7BC-488D-4470-80DD-FE22E2B7AA4A}" type="presOf" srcId="{0965C140-77CB-49D1-A7E4-867A4FBD8CFF}" destId="{CFE25CA6-C09F-4748-823B-E0568A880980}" srcOrd="0" destOrd="0" presId="urn:microsoft.com/office/officeart/2005/8/layout/lProcess1"/>
    <dgm:cxn modelId="{58D84078-CA78-4BFE-8975-447AFCCB456F}" type="presOf" srcId="{66748738-620F-49F4-8B88-E48BB281E74A}" destId="{8E8E706F-3C77-4503-908C-312CA9D0127B}" srcOrd="0" destOrd="0" presId="urn:microsoft.com/office/officeart/2005/8/layout/lProcess1"/>
    <dgm:cxn modelId="{5AB62629-FFEB-4F60-BBCC-37D62D515E15}" type="presOf" srcId="{31AB79E2-7BAC-4B0B-88E0-460D0E7B918F}" destId="{0698FC1B-F3F2-4C1A-A045-EE08F635A6CE}" srcOrd="0" destOrd="0" presId="urn:microsoft.com/office/officeart/2005/8/layout/lProcess1"/>
    <dgm:cxn modelId="{42D1C992-A90A-44A8-BE28-30E73BFEFE77}" srcId="{0965C140-77CB-49D1-A7E4-867A4FBD8CFF}" destId="{B3344E38-70F4-4286-81FA-46DE828ADC24}" srcOrd="2" destOrd="0" parTransId="{7E00A184-EA01-4A7D-8724-6991CC3793FC}" sibTransId="{BF7B7AF7-1D04-4174-AA9A-D3DEEF21D5F7}"/>
    <dgm:cxn modelId="{C84E8E75-C39D-4254-BBC0-6E0401E03020}" type="presOf" srcId="{0637C1F1-0417-41EB-8A96-B6D45C8B1019}" destId="{3035FDAD-A239-4D48-B30A-1FB5BF43C292}" srcOrd="0" destOrd="0" presId="urn:microsoft.com/office/officeart/2005/8/layout/lProcess1"/>
    <dgm:cxn modelId="{391E1C97-E56C-4128-8326-250CFB3A81D5}" type="presOf" srcId="{15BBFD79-02E9-45C0-9698-6A007D0F1BA3}" destId="{1199B9E1-74A5-4177-AAD1-B5287E281ECA}" srcOrd="0" destOrd="0" presId="urn:microsoft.com/office/officeart/2005/8/layout/lProcess1"/>
    <dgm:cxn modelId="{9E157FAA-C943-4D37-946A-1D7E90655805}" type="presOf" srcId="{02610DF0-3240-4084-8D2A-9932D30CCFED}" destId="{47E487D6-FCEC-464F-BB17-3CCC4C2705E5}" srcOrd="0" destOrd="0" presId="urn:microsoft.com/office/officeart/2005/8/layout/lProcess1"/>
    <dgm:cxn modelId="{6EFF9DAA-EA44-4EC5-A2C7-375BA2BE4380}" type="presOf" srcId="{37AE0F82-0332-4BFF-98CD-53F494E2F896}" destId="{46B0DC3A-BA52-4EFF-83DC-FE0497A503CD}" srcOrd="0" destOrd="0" presId="urn:microsoft.com/office/officeart/2005/8/layout/lProcess1"/>
    <dgm:cxn modelId="{3E8ECC88-9392-41D4-9ADE-2D55BDEA6C36}" type="presOf" srcId="{1BAD6888-0BD3-4CCE-AB59-2A22CC8CDA6F}" destId="{1150EAE7-DC12-435E-9668-B87A730CE6C7}" srcOrd="0" destOrd="0" presId="urn:microsoft.com/office/officeart/2005/8/layout/lProcess1"/>
    <dgm:cxn modelId="{77D59B0F-55F9-4927-8611-F02030EDB8A8}" type="presOf" srcId="{EE46C41D-AAE7-4977-8FDF-8ADF02C2A416}" destId="{A3C8306B-F089-4F92-9644-8A12DA1DE042}" srcOrd="0" destOrd="0" presId="urn:microsoft.com/office/officeart/2005/8/layout/lProcess1"/>
    <dgm:cxn modelId="{BB6BC97C-3B88-49B0-B4A4-F75A9CD15213}" srcId="{842E10FF-480D-45FF-AF18-3AB31662BBE4}" destId="{15BBFD79-02E9-45C0-9698-6A007D0F1BA3}" srcOrd="0" destOrd="0" parTransId="{66748738-620F-49F4-8B88-E48BB281E74A}" sibTransId="{31AB79E2-7BAC-4B0B-88E0-460D0E7B918F}"/>
    <dgm:cxn modelId="{72A16DED-9248-472A-953F-C82E9FBBB930}" srcId="{0965C140-77CB-49D1-A7E4-867A4FBD8CFF}" destId="{0637C1F1-0417-41EB-8A96-B6D45C8B1019}" srcOrd="1" destOrd="0" parTransId="{98EAD2D4-4C4D-482A-BAED-E48E6015D7E9}" sibTransId="{02610DF0-3240-4084-8D2A-9932D30CCFED}"/>
    <dgm:cxn modelId="{F3DD749E-666F-47C5-9D7E-FD5504D0DD87}" srcId="{EC3BCC19-AB7D-43E8-B216-43047296B98B}" destId="{842E10FF-480D-45FF-AF18-3AB31662BBE4}" srcOrd="1" destOrd="0" parTransId="{D1230D0D-9E6D-46F0-B16B-5E710BC31B3D}" sibTransId="{C55CEB99-C8B9-4B11-8BAB-5794810A77A0}"/>
    <dgm:cxn modelId="{CC114759-3A86-449F-B71C-4897506FF67F}" type="presOf" srcId="{EC3BCC19-AB7D-43E8-B216-43047296B98B}" destId="{0BCFDB62-632C-4D98-AB1D-FAF908C06C16}" srcOrd="0" destOrd="0" presId="urn:microsoft.com/office/officeart/2005/8/layout/lProcess1"/>
    <dgm:cxn modelId="{D9860A75-7C47-4C96-84B7-89365F9A45BC}" type="presOf" srcId="{BD316302-6828-4C1D-80B1-9810206936E8}" destId="{960DC9EB-EA7F-4813-A18A-E333353EB3BF}" srcOrd="0" destOrd="0" presId="urn:microsoft.com/office/officeart/2005/8/layout/lProcess1"/>
    <dgm:cxn modelId="{0C611D35-FE92-49C1-8FF3-A343E2B9F355}" type="presOf" srcId="{BF7B7AF7-1D04-4174-AA9A-D3DEEF21D5F7}" destId="{101B3A35-1C82-4D85-A62C-74C255455950}" srcOrd="0" destOrd="0" presId="urn:microsoft.com/office/officeart/2005/8/layout/lProcess1"/>
    <dgm:cxn modelId="{275DDBA1-F34D-4A08-9D8A-20667357BAF5}" srcId="{842E10FF-480D-45FF-AF18-3AB31662BBE4}" destId="{4CA66152-CCEA-4EAC-96A9-1A4AAA04BC89}" srcOrd="2" destOrd="0" parTransId="{11F634EB-7AC2-4087-BF62-EB1A5F138C7D}" sibTransId="{C4ECC5E7-EEA0-493C-A221-C445E0724A14}"/>
    <dgm:cxn modelId="{ED83000D-8499-4213-87CB-6B156F02B7A0}" type="presOf" srcId="{2923DDCB-4F3F-409F-9546-50C122214864}" destId="{E87EF589-9573-4574-A303-F3757A1F5FAD}" srcOrd="0" destOrd="0" presId="urn:microsoft.com/office/officeart/2005/8/layout/lProcess1"/>
    <dgm:cxn modelId="{16499608-EC03-42DD-A0B5-369DAF09988A}" srcId="{842E10FF-480D-45FF-AF18-3AB31662BBE4}" destId="{37AE0F82-0332-4BFF-98CD-53F494E2F896}" srcOrd="1" destOrd="0" parTransId="{D5FA17B5-D0D0-43FC-B0C7-4728D4B4072D}" sibTransId="{BD316302-6828-4C1D-80B1-9810206936E8}"/>
    <dgm:cxn modelId="{8E714F86-54FA-4CCC-BF8C-16B81E5E97C8}" srcId="{0965C140-77CB-49D1-A7E4-867A4FBD8CFF}" destId="{EE46C41D-AAE7-4977-8FDF-8ADF02C2A416}" srcOrd="3" destOrd="0" parTransId="{6A340CBF-5757-411E-AE7A-BF34C846B016}" sibTransId="{2923DDCB-4F3F-409F-9546-50C122214864}"/>
    <dgm:cxn modelId="{A963499C-C09E-4988-AE14-270D379C0AB8}" type="presOf" srcId="{526DC1CE-EBAE-4372-98FC-C09D1D59147F}" destId="{8251C53C-8751-472C-920D-DA32A6FCECAB}" srcOrd="0" destOrd="0" presId="urn:microsoft.com/office/officeart/2005/8/layout/lProcess1"/>
    <dgm:cxn modelId="{DB27F7AB-3163-4248-A63A-2ED92107BD91}" type="presOf" srcId="{B3344E38-70F4-4286-81FA-46DE828ADC24}" destId="{927A076D-9609-4120-BECA-9D17828628CA}" srcOrd="0" destOrd="0" presId="urn:microsoft.com/office/officeart/2005/8/layout/lProcess1"/>
    <dgm:cxn modelId="{5F0DFB74-72EA-40CF-A499-EA89416FE993}" type="presParOf" srcId="{0BCFDB62-632C-4D98-AB1D-FAF908C06C16}" destId="{A1835F66-C06B-4FA6-B5B2-71BBDB12CCAD}" srcOrd="0" destOrd="0" presId="urn:microsoft.com/office/officeart/2005/8/layout/lProcess1"/>
    <dgm:cxn modelId="{283F39B8-E18E-4D31-9F47-D10F2B29304E}" type="presParOf" srcId="{A1835F66-C06B-4FA6-B5B2-71BBDB12CCAD}" destId="{CFE25CA6-C09F-4748-823B-E0568A880980}" srcOrd="0" destOrd="0" presId="urn:microsoft.com/office/officeart/2005/8/layout/lProcess1"/>
    <dgm:cxn modelId="{09BB6982-CED4-4980-9D60-27C23CEDD1C4}" type="presParOf" srcId="{A1835F66-C06B-4FA6-B5B2-71BBDB12CCAD}" destId="{8251C53C-8751-472C-920D-DA32A6FCECAB}" srcOrd="1" destOrd="0" presId="urn:microsoft.com/office/officeart/2005/8/layout/lProcess1"/>
    <dgm:cxn modelId="{97D8BDAC-E087-4CBD-ABFE-2CA28639CE04}" type="presParOf" srcId="{A1835F66-C06B-4FA6-B5B2-71BBDB12CCAD}" destId="{D1B7BCD8-DDA5-4657-BA98-058FBD584A6D}" srcOrd="2" destOrd="0" presId="urn:microsoft.com/office/officeart/2005/8/layout/lProcess1"/>
    <dgm:cxn modelId="{6E17A0A7-24EE-4060-9D27-8D467FDB8620}" type="presParOf" srcId="{A1835F66-C06B-4FA6-B5B2-71BBDB12CCAD}" destId="{C0E73702-42EB-4BF1-95BA-3BF764924825}" srcOrd="3" destOrd="0" presId="urn:microsoft.com/office/officeart/2005/8/layout/lProcess1"/>
    <dgm:cxn modelId="{5154C00D-F579-42F2-BEBE-02CFE3FB5A83}" type="presParOf" srcId="{A1835F66-C06B-4FA6-B5B2-71BBDB12CCAD}" destId="{3035FDAD-A239-4D48-B30A-1FB5BF43C292}" srcOrd="4" destOrd="0" presId="urn:microsoft.com/office/officeart/2005/8/layout/lProcess1"/>
    <dgm:cxn modelId="{9470FFF7-DEFE-46A6-A73A-CC91AD2511E8}" type="presParOf" srcId="{A1835F66-C06B-4FA6-B5B2-71BBDB12CCAD}" destId="{47E487D6-FCEC-464F-BB17-3CCC4C2705E5}" srcOrd="5" destOrd="0" presId="urn:microsoft.com/office/officeart/2005/8/layout/lProcess1"/>
    <dgm:cxn modelId="{ACA72747-380E-4A9B-9C93-8F9C41CFC141}" type="presParOf" srcId="{A1835F66-C06B-4FA6-B5B2-71BBDB12CCAD}" destId="{927A076D-9609-4120-BECA-9D17828628CA}" srcOrd="6" destOrd="0" presId="urn:microsoft.com/office/officeart/2005/8/layout/lProcess1"/>
    <dgm:cxn modelId="{BC95CD13-E341-4EDC-A938-56A23B533318}" type="presParOf" srcId="{A1835F66-C06B-4FA6-B5B2-71BBDB12CCAD}" destId="{101B3A35-1C82-4D85-A62C-74C255455950}" srcOrd="7" destOrd="0" presId="urn:microsoft.com/office/officeart/2005/8/layout/lProcess1"/>
    <dgm:cxn modelId="{10A72FD3-58F2-413C-AF9B-8C748DC2ED9E}" type="presParOf" srcId="{A1835F66-C06B-4FA6-B5B2-71BBDB12CCAD}" destId="{A3C8306B-F089-4F92-9644-8A12DA1DE042}" srcOrd="8" destOrd="0" presId="urn:microsoft.com/office/officeart/2005/8/layout/lProcess1"/>
    <dgm:cxn modelId="{9C81AA1C-67EC-4D6C-A29B-18A58495A4B1}" type="presParOf" srcId="{A1835F66-C06B-4FA6-B5B2-71BBDB12CCAD}" destId="{E87EF589-9573-4574-A303-F3757A1F5FAD}" srcOrd="9" destOrd="0" presId="urn:microsoft.com/office/officeart/2005/8/layout/lProcess1"/>
    <dgm:cxn modelId="{0177895F-C060-4E00-ACA4-16C897B2CB2B}" type="presParOf" srcId="{A1835F66-C06B-4FA6-B5B2-71BBDB12CCAD}" destId="{1150EAE7-DC12-435E-9668-B87A730CE6C7}" srcOrd="10" destOrd="0" presId="urn:microsoft.com/office/officeart/2005/8/layout/lProcess1"/>
    <dgm:cxn modelId="{2F14D8AF-8C63-425A-91E4-C16839EF6BA2}" type="presParOf" srcId="{0BCFDB62-632C-4D98-AB1D-FAF908C06C16}" destId="{E2EC46B6-1BF3-412F-A7E9-A6035F2BCA17}" srcOrd="1" destOrd="0" presId="urn:microsoft.com/office/officeart/2005/8/layout/lProcess1"/>
    <dgm:cxn modelId="{0D8488D0-A901-4899-8D98-9C116D7DF773}" type="presParOf" srcId="{0BCFDB62-632C-4D98-AB1D-FAF908C06C16}" destId="{4E97CEAB-ED8C-4A6A-B37C-73216FB0AE6E}" srcOrd="2" destOrd="0" presId="urn:microsoft.com/office/officeart/2005/8/layout/lProcess1"/>
    <dgm:cxn modelId="{2E530470-4BAA-4C71-B8BE-32E6DE4CBD5B}" type="presParOf" srcId="{4E97CEAB-ED8C-4A6A-B37C-73216FB0AE6E}" destId="{A3ABC31C-3ECC-45C0-8E2B-89220774E7C1}" srcOrd="0" destOrd="0" presId="urn:microsoft.com/office/officeart/2005/8/layout/lProcess1"/>
    <dgm:cxn modelId="{B78C751B-887F-463C-9F03-8AA4BF2F7BBE}" type="presParOf" srcId="{4E97CEAB-ED8C-4A6A-B37C-73216FB0AE6E}" destId="{8E8E706F-3C77-4503-908C-312CA9D0127B}" srcOrd="1" destOrd="0" presId="urn:microsoft.com/office/officeart/2005/8/layout/lProcess1"/>
    <dgm:cxn modelId="{0B0A4992-8BEC-47C0-87B5-3476BACE7408}" type="presParOf" srcId="{4E97CEAB-ED8C-4A6A-B37C-73216FB0AE6E}" destId="{1199B9E1-74A5-4177-AAD1-B5287E281ECA}" srcOrd="2" destOrd="0" presId="urn:microsoft.com/office/officeart/2005/8/layout/lProcess1"/>
    <dgm:cxn modelId="{594B236A-8E41-49E9-9F0A-150ADE417950}" type="presParOf" srcId="{4E97CEAB-ED8C-4A6A-B37C-73216FB0AE6E}" destId="{0698FC1B-F3F2-4C1A-A045-EE08F635A6CE}" srcOrd="3" destOrd="0" presId="urn:microsoft.com/office/officeart/2005/8/layout/lProcess1"/>
    <dgm:cxn modelId="{3D69EC43-4594-4D9C-AEEC-C2496FCA9FC7}" type="presParOf" srcId="{4E97CEAB-ED8C-4A6A-B37C-73216FB0AE6E}" destId="{46B0DC3A-BA52-4EFF-83DC-FE0497A503CD}" srcOrd="4" destOrd="0" presId="urn:microsoft.com/office/officeart/2005/8/layout/lProcess1"/>
    <dgm:cxn modelId="{81ED0016-C785-4DD7-BD2A-272038BD6693}" type="presParOf" srcId="{4E97CEAB-ED8C-4A6A-B37C-73216FB0AE6E}" destId="{960DC9EB-EA7F-4813-A18A-E333353EB3BF}" srcOrd="5" destOrd="0" presId="urn:microsoft.com/office/officeart/2005/8/layout/lProcess1"/>
    <dgm:cxn modelId="{0421D7B0-96E4-4E61-AAD6-932866564B35}" type="presParOf" srcId="{4E97CEAB-ED8C-4A6A-B37C-73216FB0AE6E}" destId="{3547F451-1BA3-4257-B156-AC7E9783BEA0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5FAD2-6C54-47FD-B9E4-BAFB041A5E93}">
      <dgm:prSet phldrT="[Text]"/>
      <dgm:spPr/>
      <dgm:t>
        <a:bodyPr/>
        <a:lstStyle/>
        <a:p>
          <a:r>
            <a:rPr lang="en-US" dirty="0" smtClean="0"/>
            <a:t>Transport</a:t>
          </a:r>
          <a:endParaRPr lang="en-US" dirty="0"/>
        </a:p>
      </dgm:t>
    </dgm:pt>
    <dgm:pt modelId="{D7242AAF-D38E-40A5-A957-70D1E20E5007}" type="parTrans" cxnId="{C408A3FA-04F1-4937-9DDC-3364B2196466}">
      <dgm:prSet/>
      <dgm:spPr/>
      <dgm:t>
        <a:bodyPr/>
        <a:lstStyle/>
        <a:p>
          <a:endParaRPr lang="en-US"/>
        </a:p>
      </dgm:t>
    </dgm:pt>
    <dgm:pt modelId="{CD2069DC-94F7-4070-A3A7-03592693E797}" type="sibTrans" cxnId="{C408A3FA-04F1-4937-9DDC-3364B2196466}">
      <dgm:prSet/>
      <dgm:spPr/>
      <dgm:t>
        <a:bodyPr/>
        <a:lstStyle/>
        <a:p>
          <a:endParaRPr lang="en-US"/>
        </a:p>
      </dgm:t>
    </dgm:pt>
    <dgm:pt modelId="{55C3844E-899C-4B66-AC1D-04F7BD745057}">
      <dgm:prSet phldrT="[Text]"/>
      <dgm:spPr/>
      <dgm:t>
        <a:bodyPr/>
        <a:lstStyle/>
        <a:p>
          <a:r>
            <a:rPr lang="en-US" dirty="0" smtClean="0"/>
            <a:t>“Social” Infrastructure</a:t>
          </a:r>
          <a:endParaRPr lang="en-US" dirty="0"/>
        </a:p>
      </dgm:t>
    </dgm:pt>
    <dgm:pt modelId="{5C6572CF-C73E-4214-8C69-73343C02A9F9}" type="parTrans" cxnId="{9A52DFF6-31DE-40EB-B47B-74728E1109C6}">
      <dgm:prSet/>
      <dgm:spPr/>
      <dgm:t>
        <a:bodyPr/>
        <a:lstStyle/>
        <a:p>
          <a:endParaRPr lang="en-US"/>
        </a:p>
      </dgm:t>
    </dgm:pt>
    <dgm:pt modelId="{31229C7A-3803-42A0-ACEF-06514E360EAB}" type="sibTrans" cxnId="{9A52DFF6-31DE-40EB-B47B-74728E1109C6}">
      <dgm:prSet/>
      <dgm:spPr/>
      <dgm:t>
        <a:bodyPr/>
        <a:lstStyle/>
        <a:p>
          <a:endParaRPr lang="en-US"/>
        </a:p>
      </dgm:t>
    </dgm:pt>
    <dgm:pt modelId="{D273DE7A-50C5-4D6B-A02B-F164F3D18D56}">
      <dgm:prSet phldrT="[Text]"/>
      <dgm:spPr/>
      <dgm:t>
        <a:bodyPr/>
        <a:lstStyle/>
        <a:p>
          <a:r>
            <a:rPr lang="en-US" dirty="0" smtClean="0"/>
            <a:t>Energy</a:t>
          </a:r>
          <a:endParaRPr lang="en-US" dirty="0"/>
        </a:p>
      </dgm:t>
    </dgm:pt>
    <dgm:pt modelId="{32A7178D-8379-49A6-A2EB-3631C42481CB}" type="parTrans" cxnId="{DAD692FF-32EB-4039-B7F7-EB63A546D5BA}">
      <dgm:prSet/>
      <dgm:spPr/>
      <dgm:t>
        <a:bodyPr/>
        <a:lstStyle/>
        <a:p>
          <a:endParaRPr lang="en-US"/>
        </a:p>
      </dgm:t>
    </dgm:pt>
    <dgm:pt modelId="{611317A2-874B-4CD3-8730-D97FAB79E3EC}" type="sibTrans" cxnId="{DAD692FF-32EB-4039-B7F7-EB63A546D5BA}">
      <dgm:prSet/>
      <dgm:spPr/>
      <dgm:t>
        <a:bodyPr/>
        <a:lstStyle/>
        <a:p>
          <a:endParaRPr lang="en-US"/>
        </a:p>
      </dgm:t>
    </dgm:pt>
    <dgm:pt modelId="{15C62231-1E34-4B1E-B5A1-D74F4D9AFF0E}">
      <dgm:prSet phldrT="[Text]"/>
      <dgm:spPr/>
      <dgm:t>
        <a:bodyPr/>
        <a:lstStyle/>
        <a:p>
          <a:r>
            <a:rPr lang="en-US" dirty="0" smtClean="0"/>
            <a:t>Communication</a:t>
          </a:r>
          <a:endParaRPr lang="en-US" dirty="0"/>
        </a:p>
      </dgm:t>
    </dgm:pt>
    <dgm:pt modelId="{CD8F71BE-3CB5-47A9-BD72-66A9A2C02AA6}" type="parTrans" cxnId="{E402AEEE-4779-4149-83A4-4829F7C8813A}">
      <dgm:prSet/>
      <dgm:spPr/>
      <dgm:t>
        <a:bodyPr/>
        <a:lstStyle/>
        <a:p>
          <a:endParaRPr lang="en-US"/>
        </a:p>
      </dgm:t>
    </dgm:pt>
    <dgm:pt modelId="{DBAF35E5-497B-49F1-B70D-D01C498D0C49}" type="sibTrans" cxnId="{E402AEEE-4779-4149-83A4-4829F7C8813A}">
      <dgm:prSet/>
      <dgm:spPr/>
      <dgm:t>
        <a:bodyPr/>
        <a:lstStyle/>
        <a:p>
          <a:endParaRPr lang="en-US"/>
        </a:p>
      </dgm:t>
    </dgm:pt>
    <dgm:pt modelId="{7C0C00E2-2649-42D0-9A34-47DF31062EB3}">
      <dgm:prSet phldrT="[Text]"/>
      <dgm:spPr/>
      <dgm:t>
        <a:bodyPr/>
        <a:lstStyle/>
        <a:p>
          <a:r>
            <a:rPr lang="en-US" dirty="0" smtClean="0"/>
            <a:t>Commercial Infra</a:t>
          </a:r>
          <a:endParaRPr lang="en-US" dirty="0"/>
        </a:p>
      </dgm:t>
    </dgm:pt>
    <dgm:pt modelId="{2725CC6A-3E96-4ED3-9AB5-BBA3EDDAECEE}" type="parTrans" cxnId="{0EF69146-3CB3-4F69-8B4A-5CE5307BD003}">
      <dgm:prSet/>
      <dgm:spPr/>
      <dgm:t>
        <a:bodyPr/>
        <a:lstStyle/>
        <a:p>
          <a:endParaRPr lang="en-US"/>
        </a:p>
      </dgm:t>
    </dgm:pt>
    <dgm:pt modelId="{FA33D866-EEDE-42E8-998F-B1C52493FA6E}" type="sibTrans" cxnId="{0EF69146-3CB3-4F69-8B4A-5CE5307BD003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F3B21-B099-4AA4-892F-552F038B88A8}" type="pres">
      <dgm:prSet presAssocID="{2115FAD2-6C54-47FD-B9E4-BAFB041A5E93}" presName="compNode" presStyleCnt="0"/>
      <dgm:spPr/>
    </dgm:pt>
    <dgm:pt modelId="{F23E7B95-CBCF-48DC-AFBF-D6D81B571902}" type="pres">
      <dgm:prSet presAssocID="{2115FAD2-6C54-47FD-B9E4-BAFB041A5E93}" presName="pictRect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853CB4A-2FF0-49BA-9840-8778DFE02121}" type="pres">
      <dgm:prSet presAssocID="{2115FAD2-6C54-47FD-B9E4-BAFB041A5E93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6B6F3-7881-4033-B041-4DAB2BAA28BF}" type="pres">
      <dgm:prSet presAssocID="{CD2069DC-94F7-4070-A3A7-03592693E7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2715DEB-705C-44F6-AADC-51B661F45F6A}" type="pres">
      <dgm:prSet presAssocID="{D273DE7A-50C5-4D6B-A02B-F164F3D18D56}" presName="compNode" presStyleCnt="0"/>
      <dgm:spPr/>
    </dgm:pt>
    <dgm:pt modelId="{F45C8C7D-4A3C-4AD6-A8ED-AAC94689158E}" type="pres">
      <dgm:prSet presAssocID="{D273DE7A-50C5-4D6B-A02B-F164F3D18D56}" presName="pictRect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1D5BC90-8479-4993-AAE9-5B35755BDBFA}" type="pres">
      <dgm:prSet presAssocID="{D273DE7A-50C5-4D6B-A02B-F164F3D18D5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17B68C-B043-41F9-BDE2-91E6118A9F3F}" type="pres">
      <dgm:prSet presAssocID="{611317A2-874B-4CD3-8730-D97FAB79E3E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671F18F-9188-4B78-B59B-26EE9BD6B03B}" type="pres">
      <dgm:prSet presAssocID="{15C62231-1E34-4B1E-B5A1-D74F4D9AFF0E}" presName="compNode" presStyleCnt="0"/>
      <dgm:spPr/>
    </dgm:pt>
    <dgm:pt modelId="{86286E3B-3398-4B9A-8F16-2515AFB8EB15}" type="pres">
      <dgm:prSet presAssocID="{15C62231-1E34-4B1E-B5A1-D74F4D9AFF0E}" presName="pictRect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14B9AB6-252B-4C3E-ADD3-3D96BF6B6602}" type="pres">
      <dgm:prSet presAssocID="{15C62231-1E34-4B1E-B5A1-D74F4D9AFF0E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CD0CD-8119-4E3C-A330-A68AC5EA6A96}" type="pres">
      <dgm:prSet presAssocID="{DBAF35E5-497B-49F1-B70D-D01C498D0C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577EBF2-05CA-4B40-AAB7-FA5E4185E672}" type="pres">
      <dgm:prSet presAssocID="{55C3844E-899C-4B66-AC1D-04F7BD745057}" presName="compNode" presStyleCnt="0"/>
      <dgm:spPr/>
    </dgm:pt>
    <dgm:pt modelId="{8F258749-C37E-4088-A619-39D0213C7E91}" type="pres">
      <dgm:prSet presAssocID="{55C3844E-899C-4B66-AC1D-04F7BD745057}" presName="pictRect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EC4AA20-F439-4F67-BFAE-E2FBD8C745A5}" type="pres">
      <dgm:prSet presAssocID="{55C3844E-899C-4B66-AC1D-04F7BD745057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21442-0009-4DA8-9B32-50E965B9592D}" type="pres">
      <dgm:prSet presAssocID="{31229C7A-3803-42A0-ACEF-06514E360EA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AF1943-4C62-4884-9F24-F9F6553560C4}" type="pres">
      <dgm:prSet presAssocID="{7C0C00E2-2649-42D0-9A34-47DF31062EB3}" presName="compNode" presStyleCnt="0"/>
      <dgm:spPr/>
    </dgm:pt>
    <dgm:pt modelId="{5D7FA77B-F0CC-4434-A021-423263FF53B0}" type="pres">
      <dgm:prSet presAssocID="{7C0C00E2-2649-42D0-9A34-47DF31062EB3}" presName="pictRect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20738AE-841A-45DB-B891-A721926B1976}" type="pres">
      <dgm:prSet presAssocID="{7C0C00E2-2649-42D0-9A34-47DF31062EB3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75EC8D-37B7-48BE-9686-E9EE017D5EF4}" type="presOf" srcId="{31229C7A-3803-42A0-ACEF-06514E360EAB}" destId="{6C121442-0009-4DA8-9B32-50E965B9592D}" srcOrd="0" destOrd="0" presId="urn:microsoft.com/office/officeart/2005/8/layout/pList1"/>
    <dgm:cxn modelId="{0EF69146-3CB3-4F69-8B4A-5CE5307BD003}" srcId="{363AB71E-0024-46D9-8B43-91A8658BEF74}" destId="{7C0C00E2-2649-42D0-9A34-47DF31062EB3}" srcOrd="4" destOrd="0" parTransId="{2725CC6A-3E96-4ED3-9AB5-BBA3EDDAECEE}" sibTransId="{FA33D866-EEDE-42E8-998F-B1C52493FA6E}"/>
    <dgm:cxn modelId="{5F27CCCB-808D-4CCF-9240-722C062DB94F}" type="presOf" srcId="{D273DE7A-50C5-4D6B-A02B-F164F3D18D56}" destId="{41D5BC90-8479-4993-AAE9-5B35755BDBFA}" srcOrd="0" destOrd="0" presId="urn:microsoft.com/office/officeart/2005/8/layout/pList1"/>
    <dgm:cxn modelId="{E402AEEE-4779-4149-83A4-4829F7C8813A}" srcId="{363AB71E-0024-46D9-8B43-91A8658BEF74}" destId="{15C62231-1E34-4B1E-B5A1-D74F4D9AFF0E}" srcOrd="2" destOrd="0" parTransId="{CD8F71BE-3CB5-47A9-BD72-66A9A2C02AA6}" sibTransId="{DBAF35E5-497B-49F1-B70D-D01C498D0C49}"/>
    <dgm:cxn modelId="{4CC30E7C-79F4-473F-A09D-2A1F8C1DDC6E}" type="presOf" srcId="{DBAF35E5-497B-49F1-B70D-D01C498D0C49}" destId="{0A7CD0CD-8119-4E3C-A330-A68AC5EA6A96}" srcOrd="0" destOrd="0" presId="urn:microsoft.com/office/officeart/2005/8/layout/pList1"/>
    <dgm:cxn modelId="{9A52DFF6-31DE-40EB-B47B-74728E1109C6}" srcId="{363AB71E-0024-46D9-8B43-91A8658BEF74}" destId="{55C3844E-899C-4B66-AC1D-04F7BD745057}" srcOrd="3" destOrd="0" parTransId="{5C6572CF-C73E-4214-8C69-73343C02A9F9}" sibTransId="{31229C7A-3803-42A0-ACEF-06514E360EAB}"/>
    <dgm:cxn modelId="{DAD692FF-32EB-4039-B7F7-EB63A546D5BA}" srcId="{363AB71E-0024-46D9-8B43-91A8658BEF74}" destId="{D273DE7A-50C5-4D6B-A02B-F164F3D18D56}" srcOrd="1" destOrd="0" parTransId="{32A7178D-8379-49A6-A2EB-3631C42481CB}" sibTransId="{611317A2-874B-4CD3-8730-D97FAB79E3EC}"/>
    <dgm:cxn modelId="{9DA423AF-0FBD-4FD7-8B39-351FEC825361}" type="presOf" srcId="{15C62231-1E34-4B1E-B5A1-D74F4D9AFF0E}" destId="{114B9AB6-252B-4C3E-ADD3-3D96BF6B6602}" srcOrd="0" destOrd="0" presId="urn:microsoft.com/office/officeart/2005/8/layout/pList1"/>
    <dgm:cxn modelId="{7BDEACCB-C24F-44CE-9526-AED6FC83B5AE}" type="presOf" srcId="{55C3844E-899C-4B66-AC1D-04F7BD745057}" destId="{7EC4AA20-F439-4F67-BFAE-E2FBD8C745A5}" srcOrd="0" destOrd="0" presId="urn:microsoft.com/office/officeart/2005/8/layout/pList1"/>
    <dgm:cxn modelId="{6D1FC52D-7634-4894-B517-F738B3F674A6}" type="presOf" srcId="{CD2069DC-94F7-4070-A3A7-03592693E797}" destId="{FA36B6F3-7881-4033-B041-4DAB2BAA28BF}" srcOrd="0" destOrd="0" presId="urn:microsoft.com/office/officeart/2005/8/layout/pList1"/>
    <dgm:cxn modelId="{C408A3FA-04F1-4937-9DDC-3364B2196466}" srcId="{363AB71E-0024-46D9-8B43-91A8658BEF74}" destId="{2115FAD2-6C54-47FD-B9E4-BAFB041A5E93}" srcOrd="0" destOrd="0" parTransId="{D7242AAF-D38E-40A5-A957-70D1E20E5007}" sibTransId="{CD2069DC-94F7-4070-A3A7-03592693E797}"/>
    <dgm:cxn modelId="{5BC26D41-B844-4EAD-83B6-F3F727CFC469}" type="presOf" srcId="{7C0C00E2-2649-42D0-9A34-47DF31062EB3}" destId="{F20738AE-841A-45DB-B891-A721926B1976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FA786A89-FB24-43D9-B4B6-15B410254EF9}" type="presOf" srcId="{611317A2-874B-4CD3-8730-D97FAB79E3EC}" destId="{9217B68C-B043-41F9-BDE2-91E6118A9F3F}" srcOrd="0" destOrd="0" presId="urn:microsoft.com/office/officeart/2005/8/layout/pList1"/>
    <dgm:cxn modelId="{1EC01C2A-9CCB-41BD-8332-38F33610731B}" type="presOf" srcId="{2115FAD2-6C54-47FD-B9E4-BAFB041A5E93}" destId="{0853CB4A-2FF0-49BA-9840-8778DFE02121}" srcOrd="0" destOrd="0" presId="urn:microsoft.com/office/officeart/2005/8/layout/pList1"/>
    <dgm:cxn modelId="{E3B78F44-DD16-4F87-9846-4F996C7D5D58}" type="presParOf" srcId="{9E71CF33-5D89-4292-883A-5478CBD448EB}" destId="{F66F3B21-B099-4AA4-892F-552F038B88A8}" srcOrd="0" destOrd="0" presId="urn:microsoft.com/office/officeart/2005/8/layout/pList1"/>
    <dgm:cxn modelId="{BAAB1D0B-E77A-4343-857F-F039C4E2E834}" type="presParOf" srcId="{F66F3B21-B099-4AA4-892F-552F038B88A8}" destId="{F23E7B95-CBCF-48DC-AFBF-D6D81B571902}" srcOrd="0" destOrd="0" presId="urn:microsoft.com/office/officeart/2005/8/layout/pList1"/>
    <dgm:cxn modelId="{0E956E35-1D9E-41D4-A22D-95BC643D4A31}" type="presParOf" srcId="{F66F3B21-B099-4AA4-892F-552F038B88A8}" destId="{0853CB4A-2FF0-49BA-9840-8778DFE02121}" srcOrd="1" destOrd="0" presId="urn:microsoft.com/office/officeart/2005/8/layout/pList1"/>
    <dgm:cxn modelId="{9B2C1611-3A6B-46DF-B476-9C282169BF67}" type="presParOf" srcId="{9E71CF33-5D89-4292-883A-5478CBD448EB}" destId="{FA36B6F3-7881-4033-B041-4DAB2BAA28BF}" srcOrd="1" destOrd="0" presId="urn:microsoft.com/office/officeart/2005/8/layout/pList1"/>
    <dgm:cxn modelId="{CF1A7354-78F1-4CA6-A715-C0E4C07C7DEC}" type="presParOf" srcId="{9E71CF33-5D89-4292-883A-5478CBD448EB}" destId="{22715DEB-705C-44F6-AADC-51B661F45F6A}" srcOrd="2" destOrd="0" presId="urn:microsoft.com/office/officeart/2005/8/layout/pList1"/>
    <dgm:cxn modelId="{3580A46E-CC52-4EAC-9ED9-67543877F620}" type="presParOf" srcId="{22715DEB-705C-44F6-AADC-51B661F45F6A}" destId="{F45C8C7D-4A3C-4AD6-A8ED-AAC94689158E}" srcOrd="0" destOrd="0" presId="urn:microsoft.com/office/officeart/2005/8/layout/pList1"/>
    <dgm:cxn modelId="{99B9DEA5-BDEF-4794-B8C9-A34E90FDE42D}" type="presParOf" srcId="{22715DEB-705C-44F6-AADC-51B661F45F6A}" destId="{41D5BC90-8479-4993-AAE9-5B35755BDBFA}" srcOrd="1" destOrd="0" presId="urn:microsoft.com/office/officeart/2005/8/layout/pList1"/>
    <dgm:cxn modelId="{DB5B1E2C-E4AF-4D99-9E73-0B9CFAF91329}" type="presParOf" srcId="{9E71CF33-5D89-4292-883A-5478CBD448EB}" destId="{9217B68C-B043-41F9-BDE2-91E6118A9F3F}" srcOrd="3" destOrd="0" presId="urn:microsoft.com/office/officeart/2005/8/layout/pList1"/>
    <dgm:cxn modelId="{8FF9073F-D8A7-462C-B7FC-B90F9F6B57B6}" type="presParOf" srcId="{9E71CF33-5D89-4292-883A-5478CBD448EB}" destId="{A671F18F-9188-4B78-B59B-26EE9BD6B03B}" srcOrd="4" destOrd="0" presId="urn:microsoft.com/office/officeart/2005/8/layout/pList1"/>
    <dgm:cxn modelId="{2379AA7B-2B61-44EC-AC11-59741946F68D}" type="presParOf" srcId="{A671F18F-9188-4B78-B59B-26EE9BD6B03B}" destId="{86286E3B-3398-4B9A-8F16-2515AFB8EB15}" srcOrd="0" destOrd="0" presId="urn:microsoft.com/office/officeart/2005/8/layout/pList1"/>
    <dgm:cxn modelId="{9529FA11-8C51-490B-9AAF-222DB6CD1B5E}" type="presParOf" srcId="{A671F18F-9188-4B78-B59B-26EE9BD6B03B}" destId="{114B9AB6-252B-4C3E-ADD3-3D96BF6B6602}" srcOrd="1" destOrd="0" presId="urn:microsoft.com/office/officeart/2005/8/layout/pList1"/>
    <dgm:cxn modelId="{C24A6D1A-08A3-4C02-9576-5ED6A858D88D}" type="presParOf" srcId="{9E71CF33-5D89-4292-883A-5478CBD448EB}" destId="{0A7CD0CD-8119-4E3C-A330-A68AC5EA6A96}" srcOrd="5" destOrd="0" presId="urn:microsoft.com/office/officeart/2005/8/layout/pList1"/>
    <dgm:cxn modelId="{AD563FC0-1E1E-403F-AAE8-59E6EBAF5741}" type="presParOf" srcId="{9E71CF33-5D89-4292-883A-5478CBD448EB}" destId="{2577EBF2-05CA-4B40-AAB7-FA5E4185E672}" srcOrd="6" destOrd="0" presId="urn:microsoft.com/office/officeart/2005/8/layout/pList1"/>
    <dgm:cxn modelId="{304C535B-B0EB-4733-943F-1D5E4B244748}" type="presParOf" srcId="{2577EBF2-05CA-4B40-AAB7-FA5E4185E672}" destId="{8F258749-C37E-4088-A619-39D0213C7E91}" srcOrd="0" destOrd="0" presId="urn:microsoft.com/office/officeart/2005/8/layout/pList1"/>
    <dgm:cxn modelId="{01D2115D-98B1-4785-87DD-A9F0C18AD8AF}" type="presParOf" srcId="{2577EBF2-05CA-4B40-AAB7-FA5E4185E672}" destId="{7EC4AA20-F439-4F67-BFAE-E2FBD8C745A5}" srcOrd="1" destOrd="0" presId="urn:microsoft.com/office/officeart/2005/8/layout/pList1"/>
    <dgm:cxn modelId="{384D82BE-840C-4908-A126-C656CD4F5544}" type="presParOf" srcId="{9E71CF33-5D89-4292-883A-5478CBD448EB}" destId="{6C121442-0009-4DA8-9B32-50E965B9592D}" srcOrd="7" destOrd="0" presId="urn:microsoft.com/office/officeart/2005/8/layout/pList1"/>
    <dgm:cxn modelId="{96233545-AA75-4822-9165-734209A758B7}" type="presParOf" srcId="{9E71CF33-5D89-4292-883A-5478CBD448EB}" destId="{14AF1943-4C62-4884-9F24-F9F6553560C4}" srcOrd="8" destOrd="0" presId="urn:microsoft.com/office/officeart/2005/8/layout/pList1"/>
    <dgm:cxn modelId="{D7AF7271-FCE7-4642-A067-04CAC30B570A}" type="presParOf" srcId="{14AF1943-4C62-4884-9F24-F9F6553560C4}" destId="{5D7FA77B-F0CC-4434-A021-423263FF53B0}" srcOrd="0" destOrd="0" presId="urn:microsoft.com/office/officeart/2005/8/layout/pList1"/>
    <dgm:cxn modelId="{6BDFA228-166E-46B7-AD16-C9458EF8FBC8}" type="presParOf" srcId="{14AF1943-4C62-4884-9F24-F9F6553560C4}" destId="{F20738AE-841A-45DB-B891-A721926B197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E1C422-A196-4351-BFC8-E0DCDB8A6BCB}">
      <dgm:prSet phldrT="[Text]"/>
      <dgm:spPr/>
      <dgm:t>
        <a:bodyPr/>
        <a:lstStyle/>
        <a:p>
          <a:r>
            <a:rPr lang="en-US" dirty="0" smtClean="0"/>
            <a:t>Road</a:t>
          </a:r>
          <a:endParaRPr lang="en-US" dirty="0"/>
        </a:p>
      </dgm:t>
    </dgm:pt>
    <dgm:pt modelId="{82289C2F-0D27-4884-BA71-C37993557297}" type="parTrans" cxnId="{0FB95A11-6EAD-437D-B4EB-205E222236F4}">
      <dgm:prSet/>
      <dgm:spPr/>
      <dgm:t>
        <a:bodyPr/>
        <a:lstStyle/>
        <a:p>
          <a:endParaRPr lang="en-US"/>
        </a:p>
      </dgm:t>
    </dgm:pt>
    <dgm:pt modelId="{728A35EA-29EF-4F78-BFA7-1C00DD6343A5}" type="sibTrans" cxnId="{0FB95A11-6EAD-437D-B4EB-205E222236F4}">
      <dgm:prSet/>
      <dgm:spPr/>
      <dgm:t>
        <a:bodyPr/>
        <a:lstStyle/>
        <a:p>
          <a:endParaRPr lang="en-US"/>
        </a:p>
      </dgm:t>
    </dgm:pt>
    <dgm:pt modelId="{93CF4337-C428-4F65-B9D8-3FD50114477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Air</a:t>
          </a:r>
          <a:endParaRPr lang="en-US" dirty="0"/>
        </a:p>
      </dgm:t>
    </dgm:pt>
    <dgm:pt modelId="{8F852279-AEE0-4730-A9BF-FD9233A050A3}" type="parTrans" cxnId="{21618842-62C0-4E73-8FAF-5474954CB7C3}">
      <dgm:prSet/>
      <dgm:spPr/>
      <dgm:t>
        <a:bodyPr/>
        <a:lstStyle/>
        <a:p>
          <a:endParaRPr lang="en-US"/>
        </a:p>
      </dgm:t>
    </dgm:pt>
    <dgm:pt modelId="{645A0624-F571-4D16-9141-AEF5DF2236F3}" type="sibTrans" cxnId="{21618842-62C0-4E73-8FAF-5474954CB7C3}">
      <dgm:prSet/>
      <dgm:spPr/>
      <dgm:t>
        <a:bodyPr/>
        <a:lstStyle/>
        <a:p>
          <a:endParaRPr lang="en-US"/>
        </a:p>
      </dgm:t>
    </dgm:pt>
    <dgm:pt modelId="{B3DA4F5C-EEE6-49EA-ACA1-28DD2DB2B557}">
      <dgm:prSet phldrT="[Text]"/>
      <dgm:spPr/>
      <dgm:t>
        <a:bodyPr/>
        <a:lstStyle/>
        <a:p>
          <a:r>
            <a:rPr lang="en-US" dirty="0" smtClean="0"/>
            <a:t>Shipping</a:t>
          </a:r>
          <a:endParaRPr lang="en-US" dirty="0"/>
        </a:p>
      </dgm:t>
    </dgm:pt>
    <dgm:pt modelId="{4FAF5391-DA3B-45DD-9DC6-DC5810B24D24}" type="parTrans" cxnId="{592079C9-9CA6-4880-9C32-9F44CC9D6D2D}">
      <dgm:prSet/>
      <dgm:spPr/>
      <dgm:t>
        <a:bodyPr/>
        <a:lstStyle/>
        <a:p>
          <a:endParaRPr lang="en-US"/>
        </a:p>
      </dgm:t>
    </dgm:pt>
    <dgm:pt modelId="{7783B8FF-234C-4BDE-AD97-01C998E5F9BA}" type="sibTrans" cxnId="{592079C9-9CA6-4880-9C32-9F44CC9D6D2D}">
      <dgm:prSet/>
      <dgm:spPr/>
      <dgm:t>
        <a:bodyPr/>
        <a:lstStyle/>
        <a:p>
          <a:endParaRPr lang="en-US"/>
        </a:p>
      </dgm:t>
    </dgm:pt>
    <dgm:pt modelId="{D62F2F5F-B6ED-40C4-A895-E7989E24F1DF}">
      <dgm:prSet phldrT="[Text]"/>
      <dgm:spPr/>
      <dgm:t>
        <a:bodyPr/>
        <a:lstStyle/>
        <a:p>
          <a:r>
            <a:rPr lang="en-US" smtClean="0"/>
            <a:t>Rail</a:t>
          </a:r>
          <a:endParaRPr lang="en-US" dirty="0"/>
        </a:p>
      </dgm:t>
    </dgm:pt>
    <dgm:pt modelId="{577853DF-1029-4858-97D6-51306B982A06}" type="parTrans" cxnId="{33876CE6-92B6-4990-BA7C-A9A72704EC48}">
      <dgm:prSet/>
      <dgm:spPr/>
      <dgm:t>
        <a:bodyPr/>
        <a:lstStyle/>
        <a:p>
          <a:endParaRPr lang="en-US"/>
        </a:p>
      </dgm:t>
    </dgm:pt>
    <dgm:pt modelId="{36136A70-FAC7-4455-8033-A9F6520024F9}" type="sibTrans" cxnId="{33876CE6-92B6-4990-BA7C-A9A72704EC48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1431D-2D26-492D-8DC8-142E68CF74BB}" type="pres">
      <dgm:prSet presAssocID="{6BE1C422-A196-4351-BFC8-E0DCDB8A6BCB}" presName="compNode" presStyleCnt="0"/>
      <dgm:spPr/>
    </dgm:pt>
    <dgm:pt modelId="{EEEA4027-D533-47E7-A7E6-9F83F06A29B9}" type="pres">
      <dgm:prSet presAssocID="{6BE1C422-A196-4351-BFC8-E0DCDB8A6BCB}" presName="pict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8E8999-25F7-4DE2-B3CF-439D74D5902D}" type="pres">
      <dgm:prSet presAssocID="{6BE1C422-A196-4351-BFC8-E0DCDB8A6BCB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CC488-A36D-41DA-8F3A-5CB140889CC0}" type="pres">
      <dgm:prSet presAssocID="{728A35EA-29EF-4F78-BFA7-1C00DD6343A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28DCF39-F687-4E80-9874-C0085B878DEC}" type="pres">
      <dgm:prSet presAssocID="{D62F2F5F-B6ED-40C4-A895-E7989E24F1DF}" presName="compNode" presStyleCnt="0"/>
      <dgm:spPr/>
    </dgm:pt>
    <dgm:pt modelId="{0B57600F-9D62-445E-9274-DC2B8D64DF51}" type="pres">
      <dgm:prSet presAssocID="{D62F2F5F-B6ED-40C4-A895-E7989E24F1DF}" presName="pictRect" presStyleLbl="nod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90678D0-959A-442E-ADA2-987AFB3DB793}" type="pres">
      <dgm:prSet presAssocID="{D62F2F5F-B6ED-40C4-A895-E7989E24F1DF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74462-DA3E-4AFC-A6A3-046E16916686}" type="pres">
      <dgm:prSet presAssocID="{36136A70-FAC7-4455-8033-A9F6520024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472224F-4471-4EAF-8198-54B6E00D987E}" type="pres">
      <dgm:prSet presAssocID="{93CF4337-C428-4F65-B9D8-3FD50114477F}" presName="compNode" presStyleCnt="0"/>
      <dgm:spPr/>
    </dgm:pt>
    <dgm:pt modelId="{59EE8C43-4D3F-4851-8E55-6FAF7677919D}" type="pres">
      <dgm:prSet presAssocID="{93CF4337-C428-4F65-B9D8-3FD50114477F}" presName="pictRect" presStyleLbl="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944FB0-8A13-434D-9A42-10DD70816FB7}" type="pres">
      <dgm:prSet presAssocID="{93CF4337-C428-4F65-B9D8-3FD50114477F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F5CD6-31CD-413D-99E5-4FC4A269562F}" type="pres">
      <dgm:prSet presAssocID="{645A0624-F571-4D16-9141-AEF5DF2236F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8886AB4-2AF7-4ACD-8E36-DF8638A29D4A}" type="pres">
      <dgm:prSet presAssocID="{B3DA4F5C-EEE6-49EA-ACA1-28DD2DB2B557}" presName="compNode" presStyleCnt="0"/>
      <dgm:spPr/>
    </dgm:pt>
    <dgm:pt modelId="{24F65608-7FCC-48B6-A4A6-9458434FE986}" type="pres">
      <dgm:prSet presAssocID="{B3DA4F5C-EEE6-49EA-ACA1-28DD2DB2B557}" presName="pictRect" presStyleLbl="nod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1BA023-A834-4D6F-9B7B-1BECF6862AC2}" type="pres">
      <dgm:prSet presAssocID="{B3DA4F5C-EEE6-49EA-ACA1-28DD2DB2B557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618842-62C0-4E73-8FAF-5474954CB7C3}" srcId="{363AB71E-0024-46D9-8B43-91A8658BEF74}" destId="{93CF4337-C428-4F65-B9D8-3FD50114477F}" srcOrd="2" destOrd="0" parTransId="{8F852279-AEE0-4730-A9BF-FD9233A050A3}" sibTransId="{645A0624-F571-4D16-9141-AEF5DF2236F3}"/>
    <dgm:cxn modelId="{E0FED2AB-D787-4616-A4BB-73B59581F669}" type="presOf" srcId="{6BE1C422-A196-4351-BFC8-E0DCDB8A6BCB}" destId="{A88E8999-25F7-4DE2-B3CF-439D74D5902D}" srcOrd="0" destOrd="0" presId="urn:microsoft.com/office/officeart/2005/8/layout/pList1"/>
    <dgm:cxn modelId="{6DC5662A-9385-4FF7-BBCC-8829FAFE2CB9}" type="presOf" srcId="{728A35EA-29EF-4F78-BFA7-1C00DD6343A5}" destId="{19ECC488-A36D-41DA-8F3A-5CB140889CC0}" srcOrd="0" destOrd="0" presId="urn:microsoft.com/office/officeart/2005/8/layout/pList1"/>
    <dgm:cxn modelId="{60A43A9B-BF04-46B2-870C-04FF236EB040}" type="presOf" srcId="{D62F2F5F-B6ED-40C4-A895-E7989E24F1DF}" destId="{890678D0-959A-442E-ADA2-987AFB3DB793}" srcOrd="0" destOrd="0" presId="urn:microsoft.com/office/officeart/2005/8/layout/pList1"/>
    <dgm:cxn modelId="{460B46C6-E264-44E8-B51F-E85FB695D0EB}" type="presOf" srcId="{B3DA4F5C-EEE6-49EA-ACA1-28DD2DB2B557}" destId="{681BA023-A834-4D6F-9B7B-1BECF6862AC2}" srcOrd="0" destOrd="0" presId="urn:microsoft.com/office/officeart/2005/8/layout/pList1"/>
    <dgm:cxn modelId="{095397E6-0685-4D5B-932F-ECCD310ACA4D}" type="presOf" srcId="{93CF4337-C428-4F65-B9D8-3FD50114477F}" destId="{A2944FB0-8A13-434D-9A42-10DD70816FB7}" srcOrd="0" destOrd="0" presId="urn:microsoft.com/office/officeart/2005/8/layout/pList1"/>
    <dgm:cxn modelId="{33876CE6-92B6-4990-BA7C-A9A72704EC48}" srcId="{363AB71E-0024-46D9-8B43-91A8658BEF74}" destId="{D62F2F5F-B6ED-40C4-A895-E7989E24F1DF}" srcOrd="1" destOrd="0" parTransId="{577853DF-1029-4858-97D6-51306B982A06}" sibTransId="{36136A70-FAC7-4455-8033-A9F6520024F9}"/>
    <dgm:cxn modelId="{592079C9-9CA6-4880-9C32-9F44CC9D6D2D}" srcId="{363AB71E-0024-46D9-8B43-91A8658BEF74}" destId="{B3DA4F5C-EEE6-49EA-ACA1-28DD2DB2B557}" srcOrd="3" destOrd="0" parTransId="{4FAF5391-DA3B-45DD-9DC6-DC5810B24D24}" sibTransId="{7783B8FF-234C-4BDE-AD97-01C998E5F9BA}"/>
    <dgm:cxn modelId="{0FB95A11-6EAD-437D-B4EB-205E222236F4}" srcId="{363AB71E-0024-46D9-8B43-91A8658BEF74}" destId="{6BE1C422-A196-4351-BFC8-E0DCDB8A6BCB}" srcOrd="0" destOrd="0" parTransId="{82289C2F-0D27-4884-BA71-C37993557297}" sibTransId="{728A35EA-29EF-4F78-BFA7-1C00DD6343A5}"/>
    <dgm:cxn modelId="{D6CE6C91-E15F-4364-B554-67FAAA0AD824}" type="presOf" srcId="{645A0624-F571-4D16-9141-AEF5DF2236F3}" destId="{9F5F5CD6-31CD-413D-99E5-4FC4A269562F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1749CAF9-A548-44E6-880C-0D2E4BE80064}" type="presOf" srcId="{36136A70-FAC7-4455-8033-A9F6520024F9}" destId="{89F74462-DA3E-4AFC-A6A3-046E16916686}" srcOrd="0" destOrd="0" presId="urn:microsoft.com/office/officeart/2005/8/layout/pList1"/>
    <dgm:cxn modelId="{38E4019C-2AF1-4EF7-8B62-5A54A4A8ABAE}" type="presParOf" srcId="{9E71CF33-5D89-4292-883A-5478CBD448EB}" destId="{6851431D-2D26-492D-8DC8-142E68CF74BB}" srcOrd="0" destOrd="0" presId="urn:microsoft.com/office/officeart/2005/8/layout/pList1"/>
    <dgm:cxn modelId="{6F5E0ACF-7E8D-4622-BB05-0AC917F0AA03}" type="presParOf" srcId="{6851431D-2D26-492D-8DC8-142E68CF74BB}" destId="{EEEA4027-D533-47E7-A7E6-9F83F06A29B9}" srcOrd="0" destOrd="0" presId="urn:microsoft.com/office/officeart/2005/8/layout/pList1"/>
    <dgm:cxn modelId="{F3AFC110-FAFD-4721-B417-E9C1CB2C3B05}" type="presParOf" srcId="{6851431D-2D26-492D-8DC8-142E68CF74BB}" destId="{A88E8999-25F7-4DE2-B3CF-439D74D5902D}" srcOrd="1" destOrd="0" presId="urn:microsoft.com/office/officeart/2005/8/layout/pList1"/>
    <dgm:cxn modelId="{A645A46F-1170-4D44-85C2-34B1D1254418}" type="presParOf" srcId="{9E71CF33-5D89-4292-883A-5478CBD448EB}" destId="{19ECC488-A36D-41DA-8F3A-5CB140889CC0}" srcOrd="1" destOrd="0" presId="urn:microsoft.com/office/officeart/2005/8/layout/pList1"/>
    <dgm:cxn modelId="{4A3B88B9-50EB-47B0-87DD-D961D1EDE24B}" type="presParOf" srcId="{9E71CF33-5D89-4292-883A-5478CBD448EB}" destId="{428DCF39-F687-4E80-9874-C0085B878DEC}" srcOrd="2" destOrd="0" presId="urn:microsoft.com/office/officeart/2005/8/layout/pList1"/>
    <dgm:cxn modelId="{7153D1AB-3554-4F54-BB0B-8681A3CD8D5A}" type="presParOf" srcId="{428DCF39-F687-4E80-9874-C0085B878DEC}" destId="{0B57600F-9D62-445E-9274-DC2B8D64DF51}" srcOrd="0" destOrd="0" presId="urn:microsoft.com/office/officeart/2005/8/layout/pList1"/>
    <dgm:cxn modelId="{ABD6EC09-5445-48CB-B92D-88D5395D3F18}" type="presParOf" srcId="{428DCF39-F687-4E80-9874-C0085B878DEC}" destId="{890678D0-959A-442E-ADA2-987AFB3DB793}" srcOrd="1" destOrd="0" presId="urn:microsoft.com/office/officeart/2005/8/layout/pList1"/>
    <dgm:cxn modelId="{423831BA-8C62-4FBF-96E1-5B7DC7539B0B}" type="presParOf" srcId="{9E71CF33-5D89-4292-883A-5478CBD448EB}" destId="{89F74462-DA3E-4AFC-A6A3-046E16916686}" srcOrd="3" destOrd="0" presId="urn:microsoft.com/office/officeart/2005/8/layout/pList1"/>
    <dgm:cxn modelId="{95DB8D64-0CD0-4F55-BBAC-1D2BB03454F2}" type="presParOf" srcId="{9E71CF33-5D89-4292-883A-5478CBD448EB}" destId="{6472224F-4471-4EAF-8198-54B6E00D987E}" srcOrd="4" destOrd="0" presId="urn:microsoft.com/office/officeart/2005/8/layout/pList1"/>
    <dgm:cxn modelId="{6C868300-765D-418A-BA5B-FF253CDEAF0B}" type="presParOf" srcId="{6472224F-4471-4EAF-8198-54B6E00D987E}" destId="{59EE8C43-4D3F-4851-8E55-6FAF7677919D}" srcOrd="0" destOrd="0" presId="urn:microsoft.com/office/officeart/2005/8/layout/pList1"/>
    <dgm:cxn modelId="{1A372159-719D-43EC-B031-A7CC21FED3ED}" type="presParOf" srcId="{6472224F-4471-4EAF-8198-54B6E00D987E}" destId="{A2944FB0-8A13-434D-9A42-10DD70816FB7}" srcOrd="1" destOrd="0" presId="urn:microsoft.com/office/officeart/2005/8/layout/pList1"/>
    <dgm:cxn modelId="{22360F71-228A-47CD-A016-04F02A53A0F4}" type="presParOf" srcId="{9E71CF33-5D89-4292-883A-5478CBD448EB}" destId="{9F5F5CD6-31CD-413D-99E5-4FC4A269562F}" srcOrd="5" destOrd="0" presId="urn:microsoft.com/office/officeart/2005/8/layout/pList1"/>
    <dgm:cxn modelId="{8158A21B-2488-45F7-9960-4470E1B0BC29}" type="presParOf" srcId="{9E71CF33-5D89-4292-883A-5478CBD448EB}" destId="{88886AB4-2AF7-4ACD-8E36-DF8638A29D4A}" srcOrd="6" destOrd="0" presId="urn:microsoft.com/office/officeart/2005/8/layout/pList1"/>
    <dgm:cxn modelId="{87C67BFA-A404-426B-A82A-3F737B30A25A}" type="presParOf" srcId="{88886AB4-2AF7-4ACD-8E36-DF8638A29D4A}" destId="{24F65608-7FCC-48B6-A4A6-9458434FE986}" srcOrd="0" destOrd="0" presId="urn:microsoft.com/office/officeart/2005/8/layout/pList1"/>
    <dgm:cxn modelId="{2DAF16E9-0F0D-41F2-B235-2E1D1F1148E4}" type="presParOf" srcId="{88886AB4-2AF7-4ACD-8E36-DF8638A29D4A}" destId="{681BA023-A834-4D6F-9B7B-1BECF6862AC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1_2" csCatId="accent1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Rural Infra &lt;BIPASA&gt;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DD74D8C3-4859-4D20-A9A6-57C4E9169D51}">
      <dgm:prSet phldrT="[Text]"/>
      <dgm:spPr/>
      <dgm:t>
        <a:bodyPr/>
        <a:lstStyle/>
        <a:p>
          <a:r>
            <a:rPr lang="en-US" dirty="0" smtClean="0"/>
            <a:t>Urban Infra:</a:t>
          </a:r>
          <a:endParaRPr lang="en-US" dirty="0"/>
        </a:p>
      </dgm:t>
    </dgm:pt>
    <dgm:pt modelId="{C39AD4AB-8F2C-40BB-B19F-2722D41F76E1}" type="parTrans" cxnId="{17EB2567-96DA-45EE-B665-73C01F423BCE}">
      <dgm:prSet/>
      <dgm:spPr/>
      <dgm:t>
        <a:bodyPr/>
        <a:lstStyle/>
        <a:p>
          <a:endParaRPr lang="en-US"/>
        </a:p>
      </dgm:t>
    </dgm:pt>
    <dgm:pt modelId="{45D7C867-FE44-4B59-A127-DF4E9C85BCE3}" type="sibTrans" cxnId="{17EB2567-96DA-45EE-B665-73C01F423BCE}">
      <dgm:prSet/>
      <dgm:spPr/>
      <dgm:t>
        <a:bodyPr/>
        <a:lstStyle/>
        <a:p>
          <a:endParaRPr lang="en-US"/>
        </a:p>
      </dgm:t>
    </dgm:pt>
    <dgm:pt modelId="{6394915D-5D49-4E29-B06B-51ED5126F2A6}">
      <dgm:prSet phldrT="[Text]"/>
      <dgm:spPr/>
      <dgm:t>
        <a:bodyPr/>
        <a:lstStyle/>
        <a:p>
          <a:r>
            <a:rPr lang="en-US" dirty="0" smtClean="0"/>
            <a:t>Water Sanitation: SBM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B9DB8C87-D29A-44DC-A95F-EBC766EF8746}" type="pres">
      <dgm:prSet presAssocID="{09FFCB44-A5E3-4BB3-BC51-31C3E13EB55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1EDA175E-8E67-4E09-B967-39524A56233D}" type="pres">
      <dgm:prSet presAssocID="{DD74D8C3-4859-4D20-A9A6-57C4E9169D5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EE163AD3-1B98-41FA-B5C4-CF4A96BEE173}" srcId="{71C879D2-BD14-4B70-A67F-DFDA3AF29918}" destId="{09FFCB44-A5E3-4BB3-BC51-31C3E13EB553}" srcOrd="1" destOrd="0" parTransId="{0BA9B2E9-8DFC-4AD8-8CD7-08D548ADCC9E}" sibTransId="{5A683DB7-D916-44FA-BAAE-106FE6F76BA0}"/>
    <dgm:cxn modelId="{17EB2567-96DA-45EE-B665-73C01F423BCE}" srcId="{71C879D2-BD14-4B70-A67F-DFDA3AF29918}" destId="{DD74D8C3-4859-4D20-A9A6-57C4E9169D51}" srcOrd="2" destOrd="0" parTransId="{C39AD4AB-8F2C-40BB-B19F-2722D41F76E1}" sibTransId="{45D7C867-FE44-4B59-A127-DF4E9C85BCE3}"/>
    <dgm:cxn modelId="{AF917596-CA55-4890-9E89-5BDC32248875}" type="presOf" srcId="{DD74D8C3-4859-4D20-A9A6-57C4E9169D51}" destId="{1EDA175E-8E67-4E09-B967-39524A56233D}" srcOrd="0" destOrd="0" presId="urn:diagrams.loki3.com/VaryingWidthList"/>
    <dgm:cxn modelId="{2FD58625-B7DF-4DEE-BA4A-EEDB1D3CD8C3}" type="presParOf" srcId="{3DBE2FE5-14AE-4BC2-B680-5B8044FC8437}" destId="{C54BFE5B-D55A-4741-90FE-9CAF1CC2DF9A}" srcOrd="0" destOrd="0" presId="urn:diagrams.loki3.com/VaryingWidthList"/>
    <dgm:cxn modelId="{2E3D0D96-C55A-40C4-A7F1-C3B79E094D47}" type="presParOf" srcId="{3DBE2FE5-14AE-4BC2-B680-5B8044FC8437}" destId="{0BA3FAB7-5B73-4B48-8EA8-428DBEE7C0C7}" srcOrd="1" destOrd="0" presId="urn:diagrams.loki3.com/VaryingWidthList"/>
    <dgm:cxn modelId="{B94613A2-439C-4805-8C7A-980893B85CF0}" type="presParOf" srcId="{3DBE2FE5-14AE-4BC2-B680-5B8044FC8437}" destId="{B9DB8C87-D29A-44DC-A95F-EBC766EF8746}" srcOrd="2" destOrd="0" presId="urn:diagrams.loki3.com/VaryingWidthList"/>
    <dgm:cxn modelId="{574DFB7F-3CE4-4A13-B19B-94521CE7F908}" type="presParOf" srcId="{3DBE2FE5-14AE-4BC2-B680-5B8044FC8437}" destId="{730DC90C-DFA8-4448-A8AF-4B6C9C113C09}" srcOrd="3" destOrd="0" presId="urn:diagrams.loki3.com/VaryingWidthList"/>
    <dgm:cxn modelId="{24738B85-365A-4C61-A227-7C8127A9B7F5}" type="presParOf" srcId="{3DBE2FE5-14AE-4BC2-B680-5B8044FC8437}" destId="{1EDA175E-8E67-4E09-B967-39524A56233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GIFT city 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34BB8FAC-A711-4833-8B75-94C3FF5EEBC4}">
      <dgm:prSet phldrT="[Text]"/>
      <dgm:spPr/>
      <dgm:t>
        <a:bodyPr/>
        <a:lstStyle/>
        <a:p>
          <a:r>
            <a:rPr lang="en-US" dirty="0" smtClean="0"/>
            <a:t>Strategic Oil  Reserve </a:t>
          </a:r>
          <a:endParaRPr lang="en-US" dirty="0"/>
        </a:p>
      </dgm:t>
    </dgm:pt>
    <dgm:pt modelId="{D248114D-8838-4EAD-8D6A-D572F1633607}" type="parTrans" cxnId="{F06E8A5F-8A2B-4FBA-9615-CEC1D7AD1133}">
      <dgm:prSet/>
      <dgm:spPr/>
      <dgm:t>
        <a:bodyPr/>
        <a:lstStyle/>
        <a:p>
          <a:endParaRPr lang="en-US"/>
        </a:p>
      </dgm:t>
    </dgm:pt>
    <dgm:pt modelId="{C9EA92DE-49AB-40C3-B51E-843E3A95A13D}" type="sibTrans" cxnId="{F06E8A5F-8A2B-4FBA-9615-CEC1D7AD1133}">
      <dgm:prSet/>
      <dgm:spPr/>
      <dgm:t>
        <a:bodyPr/>
        <a:lstStyle/>
        <a:p>
          <a:endParaRPr lang="en-US"/>
        </a:p>
      </dgm:t>
    </dgm:pt>
    <dgm:pt modelId="{ADF0BB12-54D6-4581-906D-74682D767C07}">
      <dgm:prSet phldrT="[Text]"/>
      <dgm:spPr/>
      <dgm:t>
        <a:bodyPr/>
        <a:lstStyle/>
        <a:p>
          <a:r>
            <a:rPr lang="en-US" dirty="0" smtClean="0"/>
            <a:t>Mega food parks</a:t>
          </a:r>
          <a:endParaRPr lang="en-US" dirty="0"/>
        </a:p>
      </dgm:t>
    </dgm:pt>
    <dgm:pt modelId="{E386418A-3384-4455-BF41-74FD5FBCEC53}" type="parTrans" cxnId="{A8B4791A-7214-44B0-87E7-93F8D1E6E34D}">
      <dgm:prSet/>
      <dgm:spPr/>
      <dgm:t>
        <a:bodyPr/>
        <a:lstStyle/>
        <a:p>
          <a:endParaRPr lang="en-US"/>
        </a:p>
      </dgm:t>
    </dgm:pt>
    <dgm:pt modelId="{561D2791-9956-4D51-9049-F28526260A79}" type="sibTrans" cxnId="{A8B4791A-7214-44B0-87E7-93F8D1E6E34D}">
      <dgm:prSet/>
      <dgm:spPr/>
      <dgm:t>
        <a:bodyPr/>
        <a:lstStyle/>
        <a:p>
          <a:endParaRPr lang="en-US"/>
        </a:p>
      </dgm:t>
    </dgm:pt>
    <dgm:pt modelId="{1A16F4CB-5008-4B24-83CA-7134D3BD404F}">
      <dgm:prSet phldrT="[Text]"/>
      <dgm:spPr/>
      <dgm:t>
        <a:bodyPr/>
        <a:lstStyle/>
        <a:p>
          <a:r>
            <a:rPr lang="en-US" dirty="0" smtClean="0"/>
            <a:t>SEZ, TEE..</a:t>
          </a:r>
          <a:endParaRPr lang="en-US" dirty="0"/>
        </a:p>
      </dgm:t>
    </dgm:pt>
    <dgm:pt modelId="{2D5F677E-CE06-4745-9606-4BFD18B6DA66}" type="parTrans" cxnId="{E912DC03-5345-4AE5-9E33-50945389F07E}">
      <dgm:prSet/>
      <dgm:spPr/>
      <dgm:t>
        <a:bodyPr/>
        <a:lstStyle/>
        <a:p>
          <a:endParaRPr lang="en-US"/>
        </a:p>
      </dgm:t>
    </dgm:pt>
    <dgm:pt modelId="{86F682F4-8F7E-4C20-AAA7-8847B94EF9DB}" type="sibTrans" cxnId="{E912DC03-5345-4AE5-9E33-50945389F07E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B9DB8C87-D29A-44DC-A95F-EBC766EF8746}" type="pres">
      <dgm:prSet presAssocID="{09FFCB44-A5E3-4BB3-BC51-31C3E13EB55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B32ABB1E-DB6F-4388-A0EE-4A84128162D7}" type="pres">
      <dgm:prSet presAssocID="{34BB8FAC-A711-4833-8B75-94C3FF5EEBC4}" presName="text" presStyleLbl="node1" presStyleIdx="1" presStyleCnt="4" custScaleX="150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FAEC4-6414-4EC8-A65F-5A73D47B24D5}" type="pres">
      <dgm:prSet presAssocID="{C9EA92DE-49AB-40C3-B51E-843E3A95A13D}" presName="space" presStyleCnt="0"/>
      <dgm:spPr/>
    </dgm:pt>
    <dgm:pt modelId="{80FC278C-1F63-4C82-988C-3F126DE388ED}" type="pres">
      <dgm:prSet presAssocID="{ADF0BB12-54D6-4581-906D-74682D767C07}" presName="text" presStyleLbl="node1" presStyleIdx="2" presStyleCnt="4" custScaleX="163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00F97-4ECD-4EAD-A31D-1EBF46471A55}" type="pres">
      <dgm:prSet presAssocID="{561D2791-9956-4D51-9049-F28526260A79}" presName="space" presStyleCnt="0"/>
      <dgm:spPr/>
    </dgm:pt>
    <dgm:pt modelId="{33288450-A0C3-4305-B9F0-E561AA170664}" type="pres">
      <dgm:prSet presAssocID="{1A16F4CB-5008-4B24-83CA-7134D3BD404F}" presName="text" presStyleLbl="node1" presStyleIdx="3" presStyleCnt="4" custScaleX="199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E3CF3782-7F69-445A-B0F2-262ED5C91F88}" type="presOf" srcId="{1A16F4CB-5008-4B24-83CA-7134D3BD404F}" destId="{33288450-A0C3-4305-B9F0-E561AA170664}" srcOrd="0" destOrd="0" presId="urn:diagrams.loki3.com/VaryingWidthList"/>
    <dgm:cxn modelId="{4DE238E1-E973-4F47-AAF8-E217A256831C}" type="presOf" srcId="{34BB8FAC-A711-4833-8B75-94C3FF5EEBC4}" destId="{B32ABB1E-DB6F-4388-A0EE-4A84128162D7}" srcOrd="0" destOrd="0" presId="urn:diagrams.loki3.com/VaryingWidthList"/>
    <dgm:cxn modelId="{A8B4791A-7214-44B0-87E7-93F8D1E6E34D}" srcId="{71C879D2-BD14-4B70-A67F-DFDA3AF29918}" destId="{ADF0BB12-54D6-4581-906D-74682D767C07}" srcOrd="2" destOrd="0" parTransId="{E386418A-3384-4455-BF41-74FD5FBCEC53}" sibTransId="{561D2791-9956-4D51-9049-F28526260A79}"/>
    <dgm:cxn modelId="{7B4D1D56-E320-4332-988D-91A9A17C43D0}" type="presOf" srcId="{71C879D2-BD14-4B70-A67F-DFDA3AF29918}" destId="{3DBE2FE5-14AE-4BC2-B680-5B8044FC8437}" srcOrd="0" destOrd="0" presId="urn:diagrams.loki3.com/VaryingWidthList"/>
    <dgm:cxn modelId="{F16070A5-ACBB-4DBB-8588-E4741F0C6230}" type="presOf" srcId="{ADF0BB12-54D6-4581-906D-74682D767C07}" destId="{80FC278C-1F63-4C82-988C-3F126DE388ED}" srcOrd="0" destOrd="0" presId="urn:diagrams.loki3.com/VaryingWidthList"/>
    <dgm:cxn modelId="{EE163AD3-1B98-41FA-B5C4-CF4A96BEE173}" srcId="{71C879D2-BD14-4B70-A67F-DFDA3AF29918}" destId="{09FFCB44-A5E3-4BB3-BC51-31C3E13EB553}" srcOrd="0" destOrd="0" parTransId="{0BA9B2E9-8DFC-4AD8-8CD7-08D548ADCC9E}" sibTransId="{5A683DB7-D916-44FA-BAAE-106FE6F76BA0}"/>
    <dgm:cxn modelId="{E912DC03-5345-4AE5-9E33-50945389F07E}" srcId="{71C879D2-BD14-4B70-A67F-DFDA3AF29918}" destId="{1A16F4CB-5008-4B24-83CA-7134D3BD404F}" srcOrd="3" destOrd="0" parTransId="{2D5F677E-CE06-4745-9606-4BFD18B6DA66}" sibTransId="{86F682F4-8F7E-4C20-AAA7-8847B94EF9DB}"/>
    <dgm:cxn modelId="{F06E8A5F-8A2B-4FBA-9615-CEC1D7AD1133}" srcId="{71C879D2-BD14-4B70-A67F-DFDA3AF29918}" destId="{34BB8FAC-A711-4833-8B75-94C3FF5EEBC4}" srcOrd="1" destOrd="0" parTransId="{D248114D-8838-4EAD-8D6A-D572F1633607}" sibTransId="{C9EA92DE-49AB-40C3-B51E-843E3A95A13D}"/>
    <dgm:cxn modelId="{B94613A2-439C-4805-8C7A-980893B85CF0}" type="presParOf" srcId="{3DBE2FE5-14AE-4BC2-B680-5B8044FC8437}" destId="{B9DB8C87-D29A-44DC-A95F-EBC766EF8746}" srcOrd="0" destOrd="0" presId="urn:diagrams.loki3.com/VaryingWidthList"/>
    <dgm:cxn modelId="{42AAE5DC-2617-4A01-AB25-E47B32A54691}" type="presParOf" srcId="{3DBE2FE5-14AE-4BC2-B680-5B8044FC8437}" destId="{730DC90C-DFA8-4448-A8AF-4B6C9C113C09}" srcOrd="1" destOrd="0" presId="urn:diagrams.loki3.com/VaryingWidthList"/>
    <dgm:cxn modelId="{DFA828B2-9715-4F05-99E8-D62AC3DE4D1F}" type="presParOf" srcId="{3DBE2FE5-14AE-4BC2-B680-5B8044FC8437}" destId="{B32ABB1E-DB6F-4388-A0EE-4A84128162D7}" srcOrd="2" destOrd="0" presId="urn:diagrams.loki3.com/VaryingWidthList"/>
    <dgm:cxn modelId="{1F0B75D1-D17D-48B6-B47F-24C0E0917808}" type="presParOf" srcId="{3DBE2FE5-14AE-4BC2-B680-5B8044FC8437}" destId="{6B4FAEC4-6414-4EC8-A65F-5A73D47B24D5}" srcOrd="3" destOrd="0" presId="urn:diagrams.loki3.com/VaryingWidthList"/>
    <dgm:cxn modelId="{AA7FDF07-D77C-4064-92A1-5FD117214567}" type="presParOf" srcId="{3DBE2FE5-14AE-4BC2-B680-5B8044FC8437}" destId="{80FC278C-1F63-4C82-988C-3F126DE388ED}" srcOrd="4" destOrd="0" presId="urn:diagrams.loki3.com/VaryingWidthList"/>
    <dgm:cxn modelId="{634CE3E8-B309-431A-8684-47E3CF640393}" type="presParOf" srcId="{3DBE2FE5-14AE-4BC2-B680-5B8044FC8437}" destId="{0EC00F97-4ECD-4EAD-A31D-1EBF46471A55}" srcOrd="5" destOrd="0" presId="urn:diagrams.loki3.com/VaryingWidthList"/>
    <dgm:cxn modelId="{1D2F51CE-5965-447D-8A7B-9CED09D33138}" type="presParOf" srcId="{3DBE2FE5-14AE-4BC2-B680-5B8044FC8437}" destId="{33288450-A0C3-4305-B9F0-E561AA170664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6_2" csCatId="accent6" phldr="1"/>
      <dgm:spPr/>
    </dgm:pt>
    <dgm:pt modelId="{6394915D-5D49-4E29-B06B-51ED5126F2A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Survey</a:t>
          </a:r>
          <a:endParaRPr lang="en-US" dirty="0">
            <a:solidFill>
              <a:schemeClr val="bg1"/>
            </a:solidFill>
          </a:endParaRPr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A53A9B9-6E5B-4BAC-985A-94E78F5B97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Summit</a:t>
          </a:r>
          <a:endParaRPr lang="en-US" dirty="0">
            <a:solidFill>
              <a:schemeClr val="bg1"/>
            </a:solidFill>
          </a:endParaRPr>
        </a:p>
      </dgm:t>
    </dgm:pt>
    <dgm:pt modelId="{B42554D2-E184-40A6-980B-50E29DBB58BC}" type="parTrans" cxnId="{6C997B9C-36CB-48C8-957E-64D1E40C4958}">
      <dgm:prSet/>
      <dgm:spPr/>
      <dgm:t>
        <a:bodyPr/>
        <a:lstStyle/>
        <a:p>
          <a:endParaRPr lang="en-US"/>
        </a:p>
      </dgm:t>
    </dgm:pt>
    <dgm:pt modelId="{FC7A4E4C-0DC5-4307-A17A-78F0C3EFABD1}" type="sibTrans" cxnId="{6C997B9C-36CB-48C8-957E-64D1E40C4958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C4F52A40-7C9D-4085-98C9-872BB07AE893}" type="pres">
      <dgm:prSet presAssocID="{3A53A9B9-6E5B-4BAC-985A-94E78F5B9773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3038D4-D7B1-4E43-BB15-54438EE3D7D8}" type="presOf" srcId="{3A53A9B9-6E5B-4BAC-985A-94E78F5B9773}" destId="{C4F52A40-7C9D-4085-98C9-872BB07AE893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6C997B9C-36CB-48C8-957E-64D1E40C4958}" srcId="{71C879D2-BD14-4B70-A67F-DFDA3AF29918}" destId="{3A53A9B9-6E5B-4BAC-985A-94E78F5B9773}" srcOrd="1" destOrd="0" parTransId="{B42554D2-E184-40A6-980B-50E29DBB58BC}" sibTransId="{FC7A4E4C-0DC5-4307-A17A-78F0C3EFABD1}"/>
    <dgm:cxn modelId="{2FD58625-B7DF-4DEE-BA4A-EEDB1D3CD8C3}" type="presParOf" srcId="{3DBE2FE5-14AE-4BC2-B680-5B8044FC8437}" destId="{C54BFE5B-D55A-4741-90FE-9CAF1CC2DF9A}" srcOrd="0" destOrd="0" presId="urn:diagrams.loki3.com/VaryingWidthList"/>
    <dgm:cxn modelId="{CA0E0FAA-575E-410F-8D8C-9CDAA0F04627}" type="presParOf" srcId="{3DBE2FE5-14AE-4BC2-B680-5B8044FC8437}" destId="{0BA3FAB7-5B73-4B48-8EA8-428DBEE7C0C7}" srcOrd="1" destOrd="0" presId="urn:diagrams.loki3.com/VaryingWidthList"/>
    <dgm:cxn modelId="{1E1A2715-69B1-4567-987A-F84758E8BE80}" type="presParOf" srcId="{3DBE2FE5-14AE-4BC2-B680-5B8044FC8437}" destId="{C4F52A40-7C9D-4085-98C9-872BB07AE893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C2C90FB-B5B4-4D3A-8533-E872834C3137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FBCCB-B59B-4024-8DC9-9B018EFBD4F3}">
      <dgm:prSet phldrT="[Text]"/>
      <dgm:spPr/>
      <dgm:t>
        <a:bodyPr/>
        <a:lstStyle/>
        <a:p>
          <a:r>
            <a:rPr lang="en-US" dirty="0"/>
            <a:t>DGCA: air traffic, licensing</a:t>
          </a:r>
        </a:p>
      </dgm:t>
    </dgm:pt>
    <dgm:pt modelId="{58CFCB6A-5F5B-4C90-908B-203AF87BB38D}" type="parTrans" cxnId="{B6E62531-AA02-4E08-A12A-DEB9D0CA7219}">
      <dgm:prSet/>
      <dgm:spPr/>
      <dgm:t>
        <a:bodyPr/>
        <a:lstStyle/>
        <a:p>
          <a:endParaRPr lang="en-US"/>
        </a:p>
      </dgm:t>
    </dgm:pt>
    <dgm:pt modelId="{35111EC3-B4AA-48FA-AAAB-01DF426D4CB3}" type="sibTrans" cxnId="{B6E62531-AA02-4E08-A12A-DEB9D0CA7219}">
      <dgm:prSet/>
      <dgm:spPr/>
      <dgm:t>
        <a:bodyPr/>
        <a:lstStyle/>
        <a:p>
          <a:endParaRPr lang="en-US"/>
        </a:p>
      </dgm:t>
    </dgm:pt>
    <dgm:pt modelId="{3E48EA3A-3E55-48C9-B8A7-6C6489B48362}">
      <dgm:prSet phldrT="[Text]"/>
      <dgm:spPr/>
      <dgm:t>
        <a:bodyPr/>
        <a:lstStyle/>
        <a:p>
          <a:r>
            <a:rPr lang="en-US" dirty="0"/>
            <a:t>Bureau of civil aviation security</a:t>
          </a:r>
        </a:p>
      </dgm:t>
    </dgm:pt>
    <dgm:pt modelId="{0C390F63-F934-45BB-A531-229078CBEE7A}" type="parTrans" cxnId="{2333E1F1-DE29-40BB-A026-E8957FCD0D67}">
      <dgm:prSet/>
      <dgm:spPr/>
      <dgm:t>
        <a:bodyPr/>
        <a:lstStyle/>
        <a:p>
          <a:endParaRPr lang="en-US"/>
        </a:p>
      </dgm:t>
    </dgm:pt>
    <dgm:pt modelId="{6FD352BD-C0FF-4338-90DD-631D078BCB62}" type="sibTrans" cxnId="{2333E1F1-DE29-40BB-A026-E8957FCD0D67}">
      <dgm:prSet/>
      <dgm:spPr/>
      <dgm:t>
        <a:bodyPr/>
        <a:lstStyle/>
        <a:p>
          <a:endParaRPr lang="en-US"/>
        </a:p>
      </dgm:t>
    </dgm:pt>
    <dgm:pt modelId="{00291A7C-1D71-4912-A22F-995EF9BFA14C}">
      <dgm:prSet phldrT="[Text]"/>
      <dgm:spPr/>
      <dgm:t>
        <a:bodyPr/>
        <a:lstStyle/>
        <a:p>
          <a:r>
            <a:rPr lang="en-US" dirty="0"/>
            <a:t>Commission of Railway safety</a:t>
          </a:r>
        </a:p>
      </dgm:t>
    </dgm:pt>
    <dgm:pt modelId="{FCF966A3-788C-466D-85D2-DA918F6E304B}" type="parTrans" cxnId="{65FAE907-BD61-46ED-AA58-DE0101E5BD73}">
      <dgm:prSet/>
      <dgm:spPr/>
      <dgm:t>
        <a:bodyPr/>
        <a:lstStyle/>
        <a:p>
          <a:endParaRPr lang="en-US"/>
        </a:p>
      </dgm:t>
    </dgm:pt>
    <dgm:pt modelId="{3C8B1B08-9AB5-415E-8D5B-D256EBD12FB9}" type="sibTrans" cxnId="{65FAE907-BD61-46ED-AA58-DE0101E5BD73}">
      <dgm:prSet/>
      <dgm:spPr/>
      <dgm:t>
        <a:bodyPr/>
        <a:lstStyle/>
        <a:p>
          <a:endParaRPr lang="en-US"/>
        </a:p>
      </dgm:t>
    </dgm:pt>
    <dgm:pt modelId="{8B8FC378-8F90-4F6F-90D8-6CD813BEFB9A}">
      <dgm:prSet phldrT="[Text]"/>
      <dgm:spPr/>
      <dgm:t>
        <a:bodyPr/>
        <a:lstStyle/>
        <a:p>
          <a:r>
            <a:rPr lang="en-US" dirty="0" err="1"/>
            <a:t>Pawan</a:t>
          </a:r>
          <a:r>
            <a:rPr lang="en-US" dirty="0"/>
            <a:t> Hans, offshore oil, hill areas</a:t>
          </a:r>
        </a:p>
      </dgm:t>
    </dgm:pt>
    <dgm:pt modelId="{5854A8E2-ED88-4359-A893-86A56483B4E8}" type="parTrans" cxnId="{40522220-AF42-436E-9F1D-29DB70AE82CA}">
      <dgm:prSet/>
      <dgm:spPr/>
      <dgm:t>
        <a:bodyPr/>
        <a:lstStyle/>
        <a:p>
          <a:endParaRPr lang="en-US"/>
        </a:p>
      </dgm:t>
    </dgm:pt>
    <dgm:pt modelId="{C3725CCA-970C-43B5-8D91-FBE001483FAD}" type="sibTrans" cxnId="{40522220-AF42-436E-9F1D-29DB70AE82CA}">
      <dgm:prSet/>
      <dgm:spPr/>
      <dgm:t>
        <a:bodyPr/>
        <a:lstStyle/>
        <a:p>
          <a:endParaRPr lang="en-US"/>
        </a:p>
      </dgm:t>
    </dgm:pt>
    <dgm:pt modelId="{F94AACD8-232E-4845-AB09-32038FC7FCDB}">
      <dgm:prSet phldrT="[Text]"/>
      <dgm:spPr/>
      <dgm:t>
        <a:bodyPr/>
        <a:lstStyle/>
        <a:p>
          <a:r>
            <a:rPr lang="en-US" dirty="0"/>
            <a:t>Air India -&gt; Hotel corp. ltd.</a:t>
          </a:r>
        </a:p>
      </dgm:t>
    </dgm:pt>
    <dgm:pt modelId="{2B4EA7AB-4DFE-4E23-9679-61B746EF269A}" type="parTrans" cxnId="{9F5E9D55-0630-4CA9-8E41-761B5CD8C3C5}">
      <dgm:prSet/>
      <dgm:spPr/>
      <dgm:t>
        <a:bodyPr/>
        <a:lstStyle/>
        <a:p>
          <a:endParaRPr lang="en-US"/>
        </a:p>
      </dgm:t>
    </dgm:pt>
    <dgm:pt modelId="{39010A88-CD1C-475F-8BC2-2E12FE5E8515}" type="sibTrans" cxnId="{9F5E9D55-0630-4CA9-8E41-761B5CD8C3C5}">
      <dgm:prSet/>
      <dgm:spPr/>
      <dgm:t>
        <a:bodyPr/>
        <a:lstStyle/>
        <a:p>
          <a:endParaRPr lang="en-US"/>
        </a:p>
      </dgm:t>
    </dgm:pt>
    <dgm:pt modelId="{1199EB5E-E750-42AB-A1E4-C297BFFD9AEA}">
      <dgm:prSet phldrT="[Text]"/>
      <dgm:spPr/>
      <dgm:t>
        <a:bodyPr/>
        <a:lstStyle/>
        <a:p>
          <a:r>
            <a:rPr lang="en-US" dirty="0"/>
            <a:t>AAI airport: 125 airports</a:t>
          </a:r>
        </a:p>
      </dgm:t>
    </dgm:pt>
    <dgm:pt modelId="{BCE34A4F-46B6-4DE4-A3E8-A6B6EF937CB8}" type="parTrans" cxnId="{F3A1DDD8-28E1-4433-8F04-031A29FA38E6}">
      <dgm:prSet/>
      <dgm:spPr/>
      <dgm:t>
        <a:bodyPr/>
        <a:lstStyle/>
        <a:p>
          <a:endParaRPr lang="en-US"/>
        </a:p>
      </dgm:t>
    </dgm:pt>
    <dgm:pt modelId="{8B91E5CC-8AA1-4DE1-A20F-B04733D4655A}" type="sibTrans" cxnId="{F3A1DDD8-28E1-4433-8F04-031A29FA38E6}">
      <dgm:prSet/>
      <dgm:spPr/>
      <dgm:t>
        <a:bodyPr/>
        <a:lstStyle/>
        <a:p>
          <a:endParaRPr lang="en-US"/>
        </a:p>
      </dgm:t>
    </dgm:pt>
    <dgm:pt modelId="{E3FBF421-8E0C-44DE-86C0-AF8E8065EC18}" type="pres">
      <dgm:prSet presAssocID="{CC2C90FB-B5B4-4D3A-8533-E872834C31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A3AF84-BE9F-4D43-9DF0-8CFC56DD5AF2}" type="pres">
      <dgm:prSet presAssocID="{58FFBCCB-B59B-4024-8DC9-9B018EFBD4F3}" presName="compNode" presStyleCnt="0"/>
      <dgm:spPr/>
    </dgm:pt>
    <dgm:pt modelId="{D002FB20-C666-460D-8870-58EAA9033531}" type="pres">
      <dgm:prSet presAssocID="{58FFBCCB-B59B-4024-8DC9-9B018EFBD4F3}" presName="pict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91202D6-4634-4169-944B-B705203D4E89}" type="pres">
      <dgm:prSet presAssocID="{58FFBCCB-B59B-4024-8DC9-9B018EFBD4F3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627AE1-6323-4581-869F-A7B0C48828DB}" type="pres">
      <dgm:prSet presAssocID="{35111EC3-B4AA-48FA-AAAB-01DF426D4CB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B839C09-E607-4FF6-B0C8-53590A0B250F}" type="pres">
      <dgm:prSet presAssocID="{1199EB5E-E750-42AB-A1E4-C297BFFD9AEA}" presName="compNode" presStyleCnt="0"/>
      <dgm:spPr/>
    </dgm:pt>
    <dgm:pt modelId="{3314E1BF-1E81-4910-A9F1-8F5966D57CB0}" type="pres">
      <dgm:prSet presAssocID="{1199EB5E-E750-42AB-A1E4-C297BFFD9AEA}" presName="pictRect" presStyleLbl="nod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F77BC67-3B49-4E92-9547-A9C345F4EFF8}" type="pres">
      <dgm:prSet presAssocID="{1199EB5E-E750-42AB-A1E4-C297BFFD9AEA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6A823-CA3E-40CE-901D-66117023AE35}" type="pres">
      <dgm:prSet presAssocID="{8B91E5CC-8AA1-4DE1-A20F-B04733D4655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E1A3B81-9F00-4F1C-B052-C2110BCFAA39}" type="pres">
      <dgm:prSet presAssocID="{3E48EA3A-3E55-48C9-B8A7-6C6489B48362}" presName="compNode" presStyleCnt="0"/>
      <dgm:spPr/>
    </dgm:pt>
    <dgm:pt modelId="{C6A65260-E35B-48BB-AB11-B4A4D24C3DE5}" type="pres">
      <dgm:prSet presAssocID="{3E48EA3A-3E55-48C9-B8A7-6C6489B48362}" presName="pictRect" presStyleLbl="node1" presStyleIdx="2" presStyleCnt="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2A05347-5BA9-4E33-92B0-CF800F1399BB}" type="pres">
      <dgm:prSet presAssocID="{3E48EA3A-3E55-48C9-B8A7-6C6489B48362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85DD5-17E0-455E-BCA7-2BFD7FE38007}" type="pres">
      <dgm:prSet presAssocID="{6FD352BD-C0FF-4338-90DD-631D078BCB6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08512E9-23A8-46BF-8F32-5F69E385DA04}" type="pres">
      <dgm:prSet presAssocID="{00291A7C-1D71-4912-A22F-995EF9BFA14C}" presName="compNode" presStyleCnt="0"/>
      <dgm:spPr/>
    </dgm:pt>
    <dgm:pt modelId="{DE984594-EE8F-4B7A-B6F6-15FF04C1E6D6}" type="pres">
      <dgm:prSet presAssocID="{00291A7C-1D71-4912-A22F-995EF9BFA14C}" presName="pictRect" presStyleLbl="nod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DDD775B-FF20-4E69-8846-25EB88EC7AA4}" type="pres">
      <dgm:prSet presAssocID="{00291A7C-1D71-4912-A22F-995EF9BFA14C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4CCB2-243D-4BD6-84A1-8D1A8A835622}" type="pres">
      <dgm:prSet presAssocID="{3C8B1B08-9AB5-415E-8D5B-D256EBD12FB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5C27F49-3019-41F2-94D0-BF3318C722A0}" type="pres">
      <dgm:prSet presAssocID="{F94AACD8-232E-4845-AB09-32038FC7FCDB}" presName="compNode" presStyleCnt="0"/>
      <dgm:spPr/>
    </dgm:pt>
    <dgm:pt modelId="{5A11B9DC-43D8-4B11-8DA5-22045EBC60C8}" type="pres">
      <dgm:prSet presAssocID="{F94AACD8-232E-4845-AB09-32038FC7FCDB}" presName="pictRect" presStyleLbl="nod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0EF0478-6FD9-4264-B7AB-69B900970E6A}" type="pres">
      <dgm:prSet presAssocID="{F94AACD8-232E-4845-AB09-32038FC7FCDB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B3985-797B-4352-9829-A6714FFCC6FF}" type="pres">
      <dgm:prSet presAssocID="{39010A88-CD1C-475F-8BC2-2E12FE5E851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891D5CB-B57C-4F30-907C-06C131046ABF}" type="pres">
      <dgm:prSet presAssocID="{8B8FC378-8F90-4F6F-90D8-6CD813BEFB9A}" presName="compNode" presStyleCnt="0"/>
      <dgm:spPr/>
    </dgm:pt>
    <dgm:pt modelId="{2E53CB1C-B3DA-480B-8483-BF86E32E1DDA}" type="pres">
      <dgm:prSet presAssocID="{8B8FC378-8F90-4F6F-90D8-6CD813BEFB9A}" presName="pictRect" presStyleLbl="nod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4CE8F96-8A15-400F-9A54-8154FCD0ED59}" type="pres">
      <dgm:prSet presAssocID="{8B8FC378-8F90-4F6F-90D8-6CD813BEFB9A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4EFDD1-BACB-46F2-8F62-77D98624E4ED}" type="presOf" srcId="{CC2C90FB-B5B4-4D3A-8533-E872834C3137}" destId="{E3FBF421-8E0C-44DE-86C0-AF8E8065EC18}" srcOrd="0" destOrd="0" presId="urn:microsoft.com/office/officeart/2005/8/layout/pList1"/>
    <dgm:cxn modelId="{4D9BEE56-2508-44BA-8620-51E8E02263F0}" type="presOf" srcId="{1199EB5E-E750-42AB-A1E4-C297BFFD9AEA}" destId="{CF77BC67-3B49-4E92-9547-A9C345F4EFF8}" srcOrd="0" destOrd="0" presId="urn:microsoft.com/office/officeart/2005/8/layout/pList1"/>
    <dgm:cxn modelId="{864BF2E2-5FF0-450F-82DE-D585EA36F181}" type="presOf" srcId="{6FD352BD-C0FF-4338-90DD-631D078BCB62}" destId="{C4B85DD5-17E0-455E-BCA7-2BFD7FE38007}" srcOrd="0" destOrd="0" presId="urn:microsoft.com/office/officeart/2005/8/layout/pList1"/>
    <dgm:cxn modelId="{91FE38DC-4886-47EC-8617-D45AF8B5DCF8}" type="presOf" srcId="{3E48EA3A-3E55-48C9-B8A7-6C6489B48362}" destId="{B2A05347-5BA9-4E33-92B0-CF800F1399BB}" srcOrd="0" destOrd="0" presId="urn:microsoft.com/office/officeart/2005/8/layout/pList1"/>
    <dgm:cxn modelId="{4D70DA60-D0E0-457F-B539-765E50FCC9AA}" type="presOf" srcId="{3C8B1B08-9AB5-415E-8D5B-D256EBD12FB9}" destId="{8574CCB2-243D-4BD6-84A1-8D1A8A835622}" srcOrd="0" destOrd="0" presId="urn:microsoft.com/office/officeart/2005/8/layout/pList1"/>
    <dgm:cxn modelId="{7CB7CB76-4237-4DA8-9890-3BDE9AC8DC07}" type="presOf" srcId="{8B8FC378-8F90-4F6F-90D8-6CD813BEFB9A}" destId="{E4CE8F96-8A15-400F-9A54-8154FCD0ED59}" srcOrd="0" destOrd="0" presId="urn:microsoft.com/office/officeart/2005/8/layout/pList1"/>
    <dgm:cxn modelId="{AF902E6F-9F06-4367-98EE-74D379CADAB3}" type="presOf" srcId="{58FFBCCB-B59B-4024-8DC9-9B018EFBD4F3}" destId="{491202D6-4634-4169-944B-B705203D4E89}" srcOrd="0" destOrd="0" presId="urn:microsoft.com/office/officeart/2005/8/layout/pList1"/>
    <dgm:cxn modelId="{65E46E02-4A7F-47E7-9032-A37EC80C1384}" type="presOf" srcId="{8B91E5CC-8AA1-4DE1-A20F-B04733D4655A}" destId="{C996A823-CA3E-40CE-901D-66117023AE35}" srcOrd="0" destOrd="0" presId="urn:microsoft.com/office/officeart/2005/8/layout/pList1"/>
    <dgm:cxn modelId="{2333E1F1-DE29-40BB-A026-E8957FCD0D67}" srcId="{CC2C90FB-B5B4-4D3A-8533-E872834C3137}" destId="{3E48EA3A-3E55-48C9-B8A7-6C6489B48362}" srcOrd="2" destOrd="0" parTransId="{0C390F63-F934-45BB-A531-229078CBEE7A}" sibTransId="{6FD352BD-C0FF-4338-90DD-631D078BCB62}"/>
    <dgm:cxn modelId="{F5D50C4C-8891-448A-ACA4-7A102DBA150F}" type="presOf" srcId="{39010A88-CD1C-475F-8BC2-2E12FE5E8515}" destId="{87DB3985-797B-4352-9829-A6714FFCC6FF}" srcOrd="0" destOrd="0" presId="urn:microsoft.com/office/officeart/2005/8/layout/pList1"/>
    <dgm:cxn modelId="{F3A1DDD8-28E1-4433-8F04-031A29FA38E6}" srcId="{CC2C90FB-B5B4-4D3A-8533-E872834C3137}" destId="{1199EB5E-E750-42AB-A1E4-C297BFFD9AEA}" srcOrd="1" destOrd="0" parTransId="{BCE34A4F-46B6-4DE4-A3E8-A6B6EF937CB8}" sibTransId="{8B91E5CC-8AA1-4DE1-A20F-B04733D4655A}"/>
    <dgm:cxn modelId="{D4848903-EC31-4A0A-B653-E88E877F242B}" type="presOf" srcId="{F94AACD8-232E-4845-AB09-32038FC7FCDB}" destId="{40EF0478-6FD9-4264-B7AB-69B900970E6A}" srcOrd="0" destOrd="0" presId="urn:microsoft.com/office/officeart/2005/8/layout/pList1"/>
    <dgm:cxn modelId="{5B56E463-BA1F-451B-8398-719368D18887}" type="presOf" srcId="{35111EC3-B4AA-48FA-AAAB-01DF426D4CB3}" destId="{61627AE1-6323-4581-869F-A7B0C48828DB}" srcOrd="0" destOrd="0" presId="urn:microsoft.com/office/officeart/2005/8/layout/pList1"/>
    <dgm:cxn modelId="{0034AA7A-8575-4067-ADA9-48BD1A76E959}" type="presOf" srcId="{00291A7C-1D71-4912-A22F-995EF9BFA14C}" destId="{0DDD775B-FF20-4E69-8846-25EB88EC7AA4}" srcOrd="0" destOrd="0" presId="urn:microsoft.com/office/officeart/2005/8/layout/pList1"/>
    <dgm:cxn modelId="{65FAE907-BD61-46ED-AA58-DE0101E5BD73}" srcId="{CC2C90FB-B5B4-4D3A-8533-E872834C3137}" destId="{00291A7C-1D71-4912-A22F-995EF9BFA14C}" srcOrd="3" destOrd="0" parTransId="{FCF966A3-788C-466D-85D2-DA918F6E304B}" sibTransId="{3C8B1B08-9AB5-415E-8D5B-D256EBD12FB9}"/>
    <dgm:cxn modelId="{9F5E9D55-0630-4CA9-8E41-761B5CD8C3C5}" srcId="{CC2C90FB-B5B4-4D3A-8533-E872834C3137}" destId="{F94AACD8-232E-4845-AB09-32038FC7FCDB}" srcOrd="4" destOrd="0" parTransId="{2B4EA7AB-4DFE-4E23-9679-61B746EF269A}" sibTransId="{39010A88-CD1C-475F-8BC2-2E12FE5E8515}"/>
    <dgm:cxn modelId="{40522220-AF42-436E-9F1D-29DB70AE82CA}" srcId="{CC2C90FB-B5B4-4D3A-8533-E872834C3137}" destId="{8B8FC378-8F90-4F6F-90D8-6CD813BEFB9A}" srcOrd="5" destOrd="0" parTransId="{5854A8E2-ED88-4359-A893-86A56483B4E8}" sibTransId="{C3725CCA-970C-43B5-8D91-FBE001483FAD}"/>
    <dgm:cxn modelId="{B6E62531-AA02-4E08-A12A-DEB9D0CA7219}" srcId="{CC2C90FB-B5B4-4D3A-8533-E872834C3137}" destId="{58FFBCCB-B59B-4024-8DC9-9B018EFBD4F3}" srcOrd="0" destOrd="0" parTransId="{58CFCB6A-5F5B-4C90-908B-203AF87BB38D}" sibTransId="{35111EC3-B4AA-48FA-AAAB-01DF426D4CB3}"/>
    <dgm:cxn modelId="{43FD2B60-74CF-4906-9377-878161E73A40}" type="presParOf" srcId="{E3FBF421-8E0C-44DE-86C0-AF8E8065EC18}" destId="{E3A3AF84-BE9F-4D43-9DF0-8CFC56DD5AF2}" srcOrd="0" destOrd="0" presId="urn:microsoft.com/office/officeart/2005/8/layout/pList1"/>
    <dgm:cxn modelId="{859BBF3E-E013-4E2E-9693-FC8B8837D8F1}" type="presParOf" srcId="{E3A3AF84-BE9F-4D43-9DF0-8CFC56DD5AF2}" destId="{D002FB20-C666-460D-8870-58EAA9033531}" srcOrd="0" destOrd="0" presId="urn:microsoft.com/office/officeart/2005/8/layout/pList1"/>
    <dgm:cxn modelId="{0C3219D3-80ED-462B-BE23-CC3CC2033339}" type="presParOf" srcId="{E3A3AF84-BE9F-4D43-9DF0-8CFC56DD5AF2}" destId="{491202D6-4634-4169-944B-B705203D4E89}" srcOrd="1" destOrd="0" presId="urn:microsoft.com/office/officeart/2005/8/layout/pList1"/>
    <dgm:cxn modelId="{9AB43865-AAD7-4007-B38D-2A5F19745D92}" type="presParOf" srcId="{E3FBF421-8E0C-44DE-86C0-AF8E8065EC18}" destId="{61627AE1-6323-4581-869F-A7B0C48828DB}" srcOrd="1" destOrd="0" presId="urn:microsoft.com/office/officeart/2005/8/layout/pList1"/>
    <dgm:cxn modelId="{79E10B39-7687-4517-99F6-1AF08A8D1C79}" type="presParOf" srcId="{E3FBF421-8E0C-44DE-86C0-AF8E8065EC18}" destId="{8B839C09-E607-4FF6-B0C8-53590A0B250F}" srcOrd="2" destOrd="0" presId="urn:microsoft.com/office/officeart/2005/8/layout/pList1"/>
    <dgm:cxn modelId="{CAE87125-4AC5-4AF8-A47E-930198218292}" type="presParOf" srcId="{8B839C09-E607-4FF6-B0C8-53590A0B250F}" destId="{3314E1BF-1E81-4910-A9F1-8F5966D57CB0}" srcOrd="0" destOrd="0" presId="urn:microsoft.com/office/officeart/2005/8/layout/pList1"/>
    <dgm:cxn modelId="{C614A8E2-D6AC-42E4-991D-5CCDCD0DDCEE}" type="presParOf" srcId="{8B839C09-E607-4FF6-B0C8-53590A0B250F}" destId="{CF77BC67-3B49-4E92-9547-A9C345F4EFF8}" srcOrd="1" destOrd="0" presId="urn:microsoft.com/office/officeart/2005/8/layout/pList1"/>
    <dgm:cxn modelId="{F81D27CD-1C6E-4C7A-BA0E-2BAFA08B58CC}" type="presParOf" srcId="{E3FBF421-8E0C-44DE-86C0-AF8E8065EC18}" destId="{C996A823-CA3E-40CE-901D-66117023AE35}" srcOrd="3" destOrd="0" presId="urn:microsoft.com/office/officeart/2005/8/layout/pList1"/>
    <dgm:cxn modelId="{9C2C4AB5-1289-418E-B44F-60D45AD499DF}" type="presParOf" srcId="{E3FBF421-8E0C-44DE-86C0-AF8E8065EC18}" destId="{EE1A3B81-9F00-4F1C-B052-C2110BCFAA39}" srcOrd="4" destOrd="0" presId="urn:microsoft.com/office/officeart/2005/8/layout/pList1"/>
    <dgm:cxn modelId="{12B1FC87-5E3B-471D-81E1-59C47B677736}" type="presParOf" srcId="{EE1A3B81-9F00-4F1C-B052-C2110BCFAA39}" destId="{C6A65260-E35B-48BB-AB11-B4A4D24C3DE5}" srcOrd="0" destOrd="0" presId="urn:microsoft.com/office/officeart/2005/8/layout/pList1"/>
    <dgm:cxn modelId="{43FE5E44-75A9-4A2C-8632-A1ED0D534F4C}" type="presParOf" srcId="{EE1A3B81-9F00-4F1C-B052-C2110BCFAA39}" destId="{B2A05347-5BA9-4E33-92B0-CF800F1399BB}" srcOrd="1" destOrd="0" presId="urn:microsoft.com/office/officeart/2005/8/layout/pList1"/>
    <dgm:cxn modelId="{5456BB0A-E45E-4C62-B65A-C16DCBEF7403}" type="presParOf" srcId="{E3FBF421-8E0C-44DE-86C0-AF8E8065EC18}" destId="{C4B85DD5-17E0-455E-BCA7-2BFD7FE38007}" srcOrd="5" destOrd="0" presId="urn:microsoft.com/office/officeart/2005/8/layout/pList1"/>
    <dgm:cxn modelId="{31E2CDE7-3CA0-420C-8427-C1C892C05BE5}" type="presParOf" srcId="{E3FBF421-8E0C-44DE-86C0-AF8E8065EC18}" destId="{808512E9-23A8-46BF-8F32-5F69E385DA04}" srcOrd="6" destOrd="0" presId="urn:microsoft.com/office/officeart/2005/8/layout/pList1"/>
    <dgm:cxn modelId="{5E871445-1322-4248-9DF3-4107C61B006B}" type="presParOf" srcId="{808512E9-23A8-46BF-8F32-5F69E385DA04}" destId="{DE984594-EE8F-4B7A-B6F6-15FF04C1E6D6}" srcOrd="0" destOrd="0" presId="urn:microsoft.com/office/officeart/2005/8/layout/pList1"/>
    <dgm:cxn modelId="{B92E23AA-6E23-4C5F-951F-028E246E9501}" type="presParOf" srcId="{808512E9-23A8-46BF-8F32-5F69E385DA04}" destId="{0DDD775B-FF20-4E69-8846-25EB88EC7AA4}" srcOrd="1" destOrd="0" presId="urn:microsoft.com/office/officeart/2005/8/layout/pList1"/>
    <dgm:cxn modelId="{2354EB03-B7D5-4108-BA80-70FDCA328E01}" type="presParOf" srcId="{E3FBF421-8E0C-44DE-86C0-AF8E8065EC18}" destId="{8574CCB2-243D-4BD6-84A1-8D1A8A835622}" srcOrd="7" destOrd="0" presId="urn:microsoft.com/office/officeart/2005/8/layout/pList1"/>
    <dgm:cxn modelId="{3589A8A3-987A-44A4-9849-7F2B8875DEB1}" type="presParOf" srcId="{E3FBF421-8E0C-44DE-86C0-AF8E8065EC18}" destId="{F5C27F49-3019-41F2-94D0-BF3318C722A0}" srcOrd="8" destOrd="0" presId="urn:microsoft.com/office/officeart/2005/8/layout/pList1"/>
    <dgm:cxn modelId="{754FDA73-ECE8-4E25-AECC-C06B93925AFB}" type="presParOf" srcId="{F5C27F49-3019-41F2-94D0-BF3318C722A0}" destId="{5A11B9DC-43D8-4B11-8DA5-22045EBC60C8}" srcOrd="0" destOrd="0" presId="urn:microsoft.com/office/officeart/2005/8/layout/pList1"/>
    <dgm:cxn modelId="{5AF70E52-2F99-49B4-9BDD-A056A8E8A73A}" type="presParOf" srcId="{F5C27F49-3019-41F2-94D0-BF3318C722A0}" destId="{40EF0478-6FD9-4264-B7AB-69B900970E6A}" srcOrd="1" destOrd="0" presId="urn:microsoft.com/office/officeart/2005/8/layout/pList1"/>
    <dgm:cxn modelId="{3423A915-F582-4D1C-94E8-33A6B0C55DE5}" type="presParOf" srcId="{E3FBF421-8E0C-44DE-86C0-AF8E8065EC18}" destId="{87DB3985-797B-4352-9829-A6714FFCC6FF}" srcOrd="9" destOrd="0" presId="urn:microsoft.com/office/officeart/2005/8/layout/pList1"/>
    <dgm:cxn modelId="{7970FD70-E1DA-48B5-A04A-58CEA586EA5C}" type="presParOf" srcId="{E3FBF421-8E0C-44DE-86C0-AF8E8065EC18}" destId="{5891D5CB-B57C-4F30-907C-06C131046ABF}" srcOrd="10" destOrd="0" presId="urn:microsoft.com/office/officeart/2005/8/layout/pList1"/>
    <dgm:cxn modelId="{BAF7E44E-288E-40FB-AEAD-C62FDD5954A0}" type="presParOf" srcId="{5891D5CB-B57C-4F30-907C-06C131046ABF}" destId="{2E53CB1C-B3DA-480B-8483-BF86E32E1DDA}" srcOrd="0" destOrd="0" presId="urn:microsoft.com/office/officeart/2005/8/layout/pList1"/>
    <dgm:cxn modelId="{C2B0F0C7-F6E9-4774-A4C7-10D6139ED03D}" type="presParOf" srcId="{5891D5CB-B57C-4F30-907C-06C131046ABF}" destId="{E4CE8F96-8A15-400F-9A54-8154FCD0ED5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5AC9CBD-7657-422D-AB76-F390447F08D7}" type="doc">
      <dgm:prSet loTypeId="urn:microsoft.com/office/officeart/2005/8/layout/pyramid2" loCatId="pyramid" qsTypeId="urn:microsoft.com/office/officeart/2005/8/quickstyle/simple1" qsCatId="simple" csTypeId="urn:microsoft.com/office/officeart/2005/8/colors/accent6_4" csCatId="accent6" phldr="1"/>
      <dgm:spPr/>
    </dgm:pt>
    <dgm:pt modelId="{69257142-3422-4215-8523-4E251C283F5D}">
      <dgm:prSet phldrT="[Text]"/>
      <dgm:spPr/>
      <dgm:t>
        <a:bodyPr/>
        <a:lstStyle/>
        <a:p>
          <a:r>
            <a:rPr lang="en-US" dirty="0" smtClean="0"/>
            <a:t>Class I: 100,000 and above; (MAX CITIES HERE)</a:t>
          </a:r>
          <a:endParaRPr lang="en-US" dirty="0"/>
        </a:p>
      </dgm:t>
    </dgm:pt>
    <dgm:pt modelId="{055286BC-5DB8-413E-B1CE-711C5B17A35A}" type="parTrans" cxnId="{8FE0B491-FD5B-4349-8914-C1B611E9DD68}">
      <dgm:prSet/>
      <dgm:spPr/>
      <dgm:t>
        <a:bodyPr/>
        <a:lstStyle/>
        <a:p>
          <a:endParaRPr lang="en-US"/>
        </a:p>
      </dgm:t>
    </dgm:pt>
    <dgm:pt modelId="{FF7790FC-A60F-4B2F-AC45-CF0F0F86E484}" type="sibTrans" cxnId="{8FE0B491-FD5B-4349-8914-C1B611E9DD68}">
      <dgm:prSet/>
      <dgm:spPr/>
      <dgm:t>
        <a:bodyPr/>
        <a:lstStyle/>
        <a:p>
          <a:endParaRPr lang="en-US"/>
        </a:p>
      </dgm:t>
    </dgm:pt>
    <dgm:pt modelId="{7CAFE3EF-AC37-4EBC-99F8-4BB30DB70817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Class II: 50,000 to 99,999; </a:t>
          </a:r>
          <a:endParaRPr lang="en-US" dirty="0"/>
        </a:p>
      </dgm:t>
    </dgm:pt>
    <dgm:pt modelId="{0023455C-8890-4698-A305-0F8D7B299C61}" type="parTrans" cxnId="{9295FFB4-1A23-4176-98C9-55D3906DE582}">
      <dgm:prSet/>
      <dgm:spPr/>
      <dgm:t>
        <a:bodyPr/>
        <a:lstStyle/>
        <a:p>
          <a:endParaRPr lang="en-US"/>
        </a:p>
      </dgm:t>
    </dgm:pt>
    <dgm:pt modelId="{4A8A5BD6-7850-46E6-AF7F-791D52C3A5B7}" type="sibTrans" cxnId="{9295FFB4-1A23-4176-98C9-55D3906DE582}">
      <dgm:prSet/>
      <dgm:spPr/>
      <dgm:t>
        <a:bodyPr/>
        <a:lstStyle/>
        <a:p>
          <a:endParaRPr lang="en-US"/>
        </a:p>
      </dgm:t>
    </dgm:pt>
    <dgm:pt modelId="{F57A640C-9B28-49EF-A6DD-9FA678D4D984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Class III: 20,000 to 49,999; </a:t>
          </a:r>
          <a:endParaRPr lang="en-US" dirty="0"/>
        </a:p>
      </dgm:t>
    </dgm:pt>
    <dgm:pt modelId="{CAFD7C80-0711-48D2-AD2C-584681F967BC}" type="parTrans" cxnId="{FEEFB864-61EA-45E5-8043-EE55A2DC43CC}">
      <dgm:prSet/>
      <dgm:spPr/>
      <dgm:t>
        <a:bodyPr/>
        <a:lstStyle/>
        <a:p>
          <a:endParaRPr lang="en-US"/>
        </a:p>
      </dgm:t>
    </dgm:pt>
    <dgm:pt modelId="{86D973DA-DAD4-4D2C-A570-44DF8AA5CFEA}" type="sibTrans" cxnId="{FEEFB864-61EA-45E5-8043-EE55A2DC43CC}">
      <dgm:prSet/>
      <dgm:spPr/>
      <dgm:t>
        <a:bodyPr/>
        <a:lstStyle/>
        <a:p>
          <a:endParaRPr lang="en-US"/>
        </a:p>
      </dgm:t>
    </dgm:pt>
    <dgm:pt modelId="{1BB1D54A-B7DE-48AB-AEAC-ACFD52033EF8}">
      <dgm:prSet/>
      <dgm:spPr/>
      <dgm:t>
        <a:bodyPr/>
        <a:lstStyle/>
        <a:p>
          <a:r>
            <a:rPr lang="en-US" smtClean="0"/>
            <a:t>Class IV: 10,000 to 19,999; </a:t>
          </a:r>
          <a:endParaRPr lang="en-US"/>
        </a:p>
      </dgm:t>
    </dgm:pt>
    <dgm:pt modelId="{0F31BACF-6616-4867-B479-0350D553F256}" type="parTrans" cxnId="{56CC8DD4-909F-4649-8FAB-5B2B1F0D2D16}">
      <dgm:prSet/>
      <dgm:spPr/>
      <dgm:t>
        <a:bodyPr/>
        <a:lstStyle/>
        <a:p>
          <a:endParaRPr lang="en-US"/>
        </a:p>
      </dgm:t>
    </dgm:pt>
    <dgm:pt modelId="{4807D8E0-1C01-430E-BF4F-C2BC82CFB876}" type="sibTrans" cxnId="{56CC8DD4-909F-4649-8FAB-5B2B1F0D2D16}">
      <dgm:prSet/>
      <dgm:spPr/>
      <dgm:t>
        <a:bodyPr/>
        <a:lstStyle/>
        <a:p>
          <a:endParaRPr lang="en-US"/>
        </a:p>
      </dgm:t>
    </dgm:pt>
    <dgm:pt modelId="{1402C6B8-F344-46E8-B864-A19504B09F15}">
      <dgm:prSet/>
      <dgm:spPr/>
      <dgm:t>
        <a:bodyPr/>
        <a:lstStyle/>
        <a:p>
          <a:r>
            <a:rPr lang="en-US" dirty="0" smtClean="0"/>
            <a:t>Class V: 5,000 to 9,999</a:t>
          </a:r>
          <a:endParaRPr lang="en-US" dirty="0"/>
        </a:p>
      </dgm:t>
    </dgm:pt>
    <dgm:pt modelId="{DE6FA290-29C5-4900-BEB2-717684CD2B99}" type="parTrans" cxnId="{085F4EC7-B55A-4CFF-91FF-45703C3DCD28}">
      <dgm:prSet/>
      <dgm:spPr/>
      <dgm:t>
        <a:bodyPr/>
        <a:lstStyle/>
        <a:p>
          <a:endParaRPr lang="en-US"/>
        </a:p>
      </dgm:t>
    </dgm:pt>
    <dgm:pt modelId="{8027E16B-1435-41B6-808C-58A2CBBC609C}" type="sibTrans" cxnId="{085F4EC7-B55A-4CFF-91FF-45703C3DCD28}">
      <dgm:prSet/>
      <dgm:spPr/>
      <dgm:t>
        <a:bodyPr/>
        <a:lstStyle/>
        <a:p>
          <a:endParaRPr lang="en-US"/>
        </a:p>
      </dgm:t>
    </dgm:pt>
    <dgm:pt modelId="{34EBD6E9-36CA-4B80-9E00-78C8275C11E7}">
      <dgm:prSet/>
      <dgm:spPr/>
      <dgm:t>
        <a:bodyPr/>
        <a:lstStyle/>
        <a:p>
          <a:r>
            <a:rPr lang="en-US" dirty="0" smtClean="0"/>
            <a:t>Class 6 Less= &gt;5k rural areas</a:t>
          </a:r>
          <a:endParaRPr lang="en-US" dirty="0"/>
        </a:p>
      </dgm:t>
    </dgm:pt>
    <dgm:pt modelId="{44154D20-10FD-4C74-BAAF-FB0787856CBC}" type="parTrans" cxnId="{7C22EB24-3275-4019-BD84-14478DFF77FD}">
      <dgm:prSet/>
      <dgm:spPr/>
      <dgm:t>
        <a:bodyPr/>
        <a:lstStyle/>
        <a:p>
          <a:endParaRPr lang="en-US"/>
        </a:p>
      </dgm:t>
    </dgm:pt>
    <dgm:pt modelId="{F399B8E8-791B-4571-9024-D8D11D5DCA44}" type="sibTrans" cxnId="{7C22EB24-3275-4019-BD84-14478DFF77FD}">
      <dgm:prSet/>
      <dgm:spPr/>
      <dgm:t>
        <a:bodyPr/>
        <a:lstStyle/>
        <a:p>
          <a:endParaRPr lang="en-US"/>
        </a:p>
      </dgm:t>
    </dgm:pt>
    <dgm:pt modelId="{20BF8E11-A3BC-43B0-972D-DF9EEF884152}" type="pres">
      <dgm:prSet presAssocID="{A5AC9CBD-7657-422D-AB76-F390447F08D7}" presName="compositeShape" presStyleCnt="0">
        <dgm:presLayoutVars>
          <dgm:dir/>
          <dgm:resizeHandles/>
        </dgm:presLayoutVars>
      </dgm:prSet>
      <dgm:spPr/>
    </dgm:pt>
    <dgm:pt modelId="{E7FCD3F1-CDFF-4927-8CF2-E4E68C531C23}" type="pres">
      <dgm:prSet presAssocID="{A5AC9CBD-7657-422D-AB76-F390447F08D7}" presName="pyramid" presStyleLbl="node1" presStyleIdx="0" presStyleCnt="1"/>
      <dgm:spPr/>
    </dgm:pt>
    <dgm:pt modelId="{85708C54-F438-414D-B455-175584AB3686}" type="pres">
      <dgm:prSet presAssocID="{A5AC9CBD-7657-422D-AB76-F390447F08D7}" presName="theList" presStyleCnt="0"/>
      <dgm:spPr/>
    </dgm:pt>
    <dgm:pt modelId="{A3D4675C-2B1C-4651-A097-BB3A921DDBD0}" type="pres">
      <dgm:prSet presAssocID="{69257142-3422-4215-8523-4E251C283F5D}" presName="aNode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0940D-C066-4CC9-AD00-66469DDAC96E}" type="pres">
      <dgm:prSet presAssocID="{69257142-3422-4215-8523-4E251C283F5D}" presName="aSpace" presStyleCnt="0"/>
      <dgm:spPr/>
    </dgm:pt>
    <dgm:pt modelId="{328006D8-D6BE-4F24-8C3F-BE30532A4652}" type="pres">
      <dgm:prSet presAssocID="{7CAFE3EF-AC37-4EBC-99F8-4BB30DB70817}" presName="aNode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EC84E-DAE3-40C4-9134-75E91C223AC9}" type="pres">
      <dgm:prSet presAssocID="{7CAFE3EF-AC37-4EBC-99F8-4BB30DB70817}" presName="aSpace" presStyleCnt="0"/>
      <dgm:spPr/>
    </dgm:pt>
    <dgm:pt modelId="{DC8B8984-7D67-4C78-BE48-92D86FD866D9}" type="pres">
      <dgm:prSet presAssocID="{F57A640C-9B28-49EF-A6DD-9FA678D4D984}" presName="aNode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AC3F41-84C1-4CE8-8D06-B7B44E000C91}" type="pres">
      <dgm:prSet presAssocID="{F57A640C-9B28-49EF-A6DD-9FA678D4D984}" presName="aSpace" presStyleCnt="0"/>
      <dgm:spPr/>
    </dgm:pt>
    <dgm:pt modelId="{55A5FF1E-4F1B-492C-8AC8-67F62AB01A71}" type="pres">
      <dgm:prSet presAssocID="{1BB1D54A-B7DE-48AB-AEAC-ACFD52033EF8}" presName="aNode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ACC5B-348D-42FC-93D4-BE36E126930C}" type="pres">
      <dgm:prSet presAssocID="{1BB1D54A-B7DE-48AB-AEAC-ACFD52033EF8}" presName="aSpace" presStyleCnt="0"/>
      <dgm:spPr/>
    </dgm:pt>
    <dgm:pt modelId="{2BC5AE7E-45E4-4865-84FA-4008F69FC7C2}" type="pres">
      <dgm:prSet presAssocID="{1402C6B8-F344-46E8-B864-A19504B09F15}" presName="aNode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1492AE-9447-410A-8516-F7AB60175DEF}" type="pres">
      <dgm:prSet presAssocID="{1402C6B8-F344-46E8-B864-A19504B09F15}" presName="aSpace" presStyleCnt="0"/>
      <dgm:spPr/>
    </dgm:pt>
    <dgm:pt modelId="{0DC69777-C2B0-4D42-88D9-D758172C5795}" type="pres">
      <dgm:prSet presAssocID="{34EBD6E9-36CA-4B80-9E00-78C8275C11E7}" presName="aNode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35B18E-CAEF-4F39-804D-40BBF4254BE1}" type="pres">
      <dgm:prSet presAssocID="{34EBD6E9-36CA-4B80-9E00-78C8275C11E7}" presName="aSpace" presStyleCnt="0"/>
      <dgm:spPr/>
    </dgm:pt>
  </dgm:ptLst>
  <dgm:cxnLst>
    <dgm:cxn modelId="{7C22EB24-3275-4019-BD84-14478DFF77FD}" srcId="{A5AC9CBD-7657-422D-AB76-F390447F08D7}" destId="{34EBD6E9-36CA-4B80-9E00-78C8275C11E7}" srcOrd="5" destOrd="0" parTransId="{44154D20-10FD-4C74-BAAF-FB0787856CBC}" sibTransId="{F399B8E8-791B-4571-9024-D8D11D5DCA44}"/>
    <dgm:cxn modelId="{9295FFB4-1A23-4176-98C9-55D3906DE582}" srcId="{A5AC9CBD-7657-422D-AB76-F390447F08D7}" destId="{7CAFE3EF-AC37-4EBC-99F8-4BB30DB70817}" srcOrd="1" destOrd="0" parTransId="{0023455C-8890-4698-A305-0F8D7B299C61}" sibTransId="{4A8A5BD6-7850-46E6-AF7F-791D52C3A5B7}"/>
    <dgm:cxn modelId="{B27933E6-835E-4D20-909C-7DA33434D56D}" type="presOf" srcId="{F57A640C-9B28-49EF-A6DD-9FA678D4D984}" destId="{DC8B8984-7D67-4C78-BE48-92D86FD866D9}" srcOrd="0" destOrd="0" presId="urn:microsoft.com/office/officeart/2005/8/layout/pyramid2"/>
    <dgm:cxn modelId="{76322C98-6F1A-4E10-ABAE-428E00B69D4A}" type="presOf" srcId="{69257142-3422-4215-8523-4E251C283F5D}" destId="{A3D4675C-2B1C-4651-A097-BB3A921DDBD0}" srcOrd="0" destOrd="0" presId="urn:microsoft.com/office/officeart/2005/8/layout/pyramid2"/>
    <dgm:cxn modelId="{8FE0B491-FD5B-4349-8914-C1B611E9DD68}" srcId="{A5AC9CBD-7657-422D-AB76-F390447F08D7}" destId="{69257142-3422-4215-8523-4E251C283F5D}" srcOrd="0" destOrd="0" parTransId="{055286BC-5DB8-413E-B1CE-711C5B17A35A}" sibTransId="{FF7790FC-A60F-4B2F-AC45-CF0F0F86E484}"/>
    <dgm:cxn modelId="{56CC8DD4-909F-4649-8FAB-5B2B1F0D2D16}" srcId="{A5AC9CBD-7657-422D-AB76-F390447F08D7}" destId="{1BB1D54A-B7DE-48AB-AEAC-ACFD52033EF8}" srcOrd="3" destOrd="0" parTransId="{0F31BACF-6616-4867-B479-0350D553F256}" sibTransId="{4807D8E0-1C01-430E-BF4F-C2BC82CFB876}"/>
    <dgm:cxn modelId="{085F4EC7-B55A-4CFF-91FF-45703C3DCD28}" srcId="{A5AC9CBD-7657-422D-AB76-F390447F08D7}" destId="{1402C6B8-F344-46E8-B864-A19504B09F15}" srcOrd="4" destOrd="0" parTransId="{DE6FA290-29C5-4900-BEB2-717684CD2B99}" sibTransId="{8027E16B-1435-41B6-808C-58A2CBBC609C}"/>
    <dgm:cxn modelId="{E5E9A1A4-E9F8-4644-970B-96555AEB5FC7}" type="presOf" srcId="{7CAFE3EF-AC37-4EBC-99F8-4BB30DB70817}" destId="{328006D8-D6BE-4F24-8C3F-BE30532A4652}" srcOrd="0" destOrd="0" presId="urn:microsoft.com/office/officeart/2005/8/layout/pyramid2"/>
    <dgm:cxn modelId="{5142E691-2CFB-442B-9D76-59FA85204976}" type="presOf" srcId="{1402C6B8-F344-46E8-B864-A19504B09F15}" destId="{2BC5AE7E-45E4-4865-84FA-4008F69FC7C2}" srcOrd="0" destOrd="0" presId="urn:microsoft.com/office/officeart/2005/8/layout/pyramid2"/>
    <dgm:cxn modelId="{FEEFB864-61EA-45E5-8043-EE55A2DC43CC}" srcId="{A5AC9CBD-7657-422D-AB76-F390447F08D7}" destId="{F57A640C-9B28-49EF-A6DD-9FA678D4D984}" srcOrd="2" destOrd="0" parTransId="{CAFD7C80-0711-48D2-AD2C-584681F967BC}" sibTransId="{86D973DA-DAD4-4D2C-A570-44DF8AA5CFEA}"/>
    <dgm:cxn modelId="{1E5983DE-6791-43E5-B2EF-AB09A3E292A8}" type="presOf" srcId="{34EBD6E9-36CA-4B80-9E00-78C8275C11E7}" destId="{0DC69777-C2B0-4D42-88D9-D758172C5795}" srcOrd="0" destOrd="0" presId="urn:microsoft.com/office/officeart/2005/8/layout/pyramid2"/>
    <dgm:cxn modelId="{8EF3A50C-5A5B-40DB-B13F-F349F6042F5B}" type="presOf" srcId="{A5AC9CBD-7657-422D-AB76-F390447F08D7}" destId="{20BF8E11-A3BC-43B0-972D-DF9EEF884152}" srcOrd="0" destOrd="0" presId="urn:microsoft.com/office/officeart/2005/8/layout/pyramid2"/>
    <dgm:cxn modelId="{3DEDE857-D013-4BB7-8A5B-601E08ECB05A}" type="presOf" srcId="{1BB1D54A-B7DE-48AB-AEAC-ACFD52033EF8}" destId="{55A5FF1E-4F1B-492C-8AC8-67F62AB01A71}" srcOrd="0" destOrd="0" presId="urn:microsoft.com/office/officeart/2005/8/layout/pyramid2"/>
    <dgm:cxn modelId="{14E78483-7BBC-47A2-A37E-CE27CCA9B401}" type="presParOf" srcId="{20BF8E11-A3BC-43B0-972D-DF9EEF884152}" destId="{E7FCD3F1-CDFF-4927-8CF2-E4E68C531C23}" srcOrd="0" destOrd="0" presId="urn:microsoft.com/office/officeart/2005/8/layout/pyramid2"/>
    <dgm:cxn modelId="{4A07BB5B-380E-46F1-B10A-1CDF1D507728}" type="presParOf" srcId="{20BF8E11-A3BC-43B0-972D-DF9EEF884152}" destId="{85708C54-F438-414D-B455-175584AB3686}" srcOrd="1" destOrd="0" presId="urn:microsoft.com/office/officeart/2005/8/layout/pyramid2"/>
    <dgm:cxn modelId="{6143A8AC-A62C-477D-9E52-C885288CD2B2}" type="presParOf" srcId="{85708C54-F438-414D-B455-175584AB3686}" destId="{A3D4675C-2B1C-4651-A097-BB3A921DDBD0}" srcOrd="0" destOrd="0" presId="urn:microsoft.com/office/officeart/2005/8/layout/pyramid2"/>
    <dgm:cxn modelId="{6FE400B0-2BDF-4A1A-83E3-8EF446E28244}" type="presParOf" srcId="{85708C54-F438-414D-B455-175584AB3686}" destId="{2980940D-C066-4CC9-AD00-66469DDAC96E}" srcOrd="1" destOrd="0" presId="urn:microsoft.com/office/officeart/2005/8/layout/pyramid2"/>
    <dgm:cxn modelId="{AF8464A5-8FD5-4F4D-8E26-BF08F5A63CE9}" type="presParOf" srcId="{85708C54-F438-414D-B455-175584AB3686}" destId="{328006D8-D6BE-4F24-8C3F-BE30532A4652}" srcOrd="2" destOrd="0" presId="urn:microsoft.com/office/officeart/2005/8/layout/pyramid2"/>
    <dgm:cxn modelId="{E530ABE6-1600-41F6-868A-CB1AE47873AC}" type="presParOf" srcId="{85708C54-F438-414D-B455-175584AB3686}" destId="{0D6EC84E-DAE3-40C4-9134-75E91C223AC9}" srcOrd="3" destOrd="0" presId="urn:microsoft.com/office/officeart/2005/8/layout/pyramid2"/>
    <dgm:cxn modelId="{7BB97A5A-228A-4038-95BB-609455A6FF27}" type="presParOf" srcId="{85708C54-F438-414D-B455-175584AB3686}" destId="{DC8B8984-7D67-4C78-BE48-92D86FD866D9}" srcOrd="4" destOrd="0" presId="urn:microsoft.com/office/officeart/2005/8/layout/pyramid2"/>
    <dgm:cxn modelId="{13467059-0E35-4E9C-8CD7-422B2CA01EFD}" type="presParOf" srcId="{85708C54-F438-414D-B455-175584AB3686}" destId="{FAAC3F41-84C1-4CE8-8D06-B7B44E000C91}" srcOrd="5" destOrd="0" presId="urn:microsoft.com/office/officeart/2005/8/layout/pyramid2"/>
    <dgm:cxn modelId="{E6033A26-A492-463E-BD16-EF9EE19A59EA}" type="presParOf" srcId="{85708C54-F438-414D-B455-175584AB3686}" destId="{55A5FF1E-4F1B-492C-8AC8-67F62AB01A71}" srcOrd="6" destOrd="0" presId="urn:microsoft.com/office/officeart/2005/8/layout/pyramid2"/>
    <dgm:cxn modelId="{919C0160-51E2-43E9-87A7-257342BE98B8}" type="presParOf" srcId="{85708C54-F438-414D-B455-175584AB3686}" destId="{60DACC5B-348D-42FC-93D4-BE36E126930C}" srcOrd="7" destOrd="0" presId="urn:microsoft.com/office/officeart/2005/8/layout/pyramid2"/>
    <dgm:cxn modelId="{50920B74-B934-4182-9C0E-984D98CA3795}" type="presParOf" srcId="{85708C54-F438-414D-B455-175584AB3686}" destId="{2BC5AE7E-45E4-4865-84FA-4008F69FC7C2}" srcOrd="8" destOrd="0" presId="urn:microsoft.com/office/officeart/2005/8/layout/pyramid2"/>
    <dgm:cxn modelId="{05F0D184-E6E1-48B7-8030-74207C637E1F}" type="presParOf" srcId="{85708C54-F438-414D-B455-175584AB3686}" destId="{591492AE-9447-410A-8516-F7AB60175DEF}" srcOrd="9" destOrd="0" presId="urn:microsoft.com/office/officeart/2005/8/layout/pyramid2"/>
    <dgm:cxn modelId="{A5480928-68C6-4963-9086-C37B26AD0F39}" type="presParOf" srcId="{85708C54-F438-414D-B455-175584AB3686}" destId="{0DC69777-C2B0-4D42-88D9-D758172C5795}" srcOrd="10" destOrd="0" presId="urn:microsoft.com/office/officeart/2005/8/layout/pyramid2"/>
    <dgm:cxn modelId="{32A14DCC-B0CE-451D-95B5-C42EA8BC20DE}" type="presParOf" srcId="{85708C54-F438-414D-B455-175584AB3686}" destId="{7835B18E-CAEF-4F39-804D-40BBF4254BE1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7733754-654D-4094-B068-0C30171E8195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AC22F7-8F5D-4606-B914-5F89EE12A239}">
      <dgm:prSet phldrT="[Text]"/>
      <dgm:spPr/>
      <dgm:t>
        <a:bodyPr/>
        <a:lstStyle/>
        <a:p>
          <a:r>
            <a:rPr lang="en-US" dirty="0"/>
            <a:t>Union</a:t>
          </a:r>
        </a:p>
      </dgm:t>
    </dgm:pt>
    <dgm:pt modelId="{8BCB7054-710E-4905-917D-B589F7A93143}" type="parTrans" cxnId="{7723A5AC-D5F3-4EBE-ADA4-CEE426AB640F}">
      <dgm:prSet/>
      <dgm:spPr/>
      <dgm:t>
        <a:bodyPr/>
        <a:lstStyle/>
        <a:p>
          <a:endParaRPr lang="en-US"/>
        </a:p>
      </dgm:t>
    </dgm:pt>
    <dgm:pt modelId="{22BB8C96-09DA-4038-814B-3CCB96AD9E4C}" type="sibTrans" cxnId="{7723A5AC-D5F3-4EBE-ADA4-CEE426AB640F}">
      <dgm:prSet/>
      <dgm:spPr/>
      <dgm:t>
        <a:bodyPr/>
        <a:lstStyle/>
        <a:p>
          <a:endParaRPr lang="en-US"/>
        </a:p>
      </dgm:t>
    </dgm:pt>
    <dgm:pt modelId="{6F5CA8AC-6BCF-4C07-8335-8D6B8E7980BC}">
      <dgm:prSet phldrT="[Text]"/>
      <dgm:spPr/>
      <dgm:t>
        <a:bodyPr/>
        <a:lstStyle/>
        <a:p>
          <a:r>
            <a:rPr lang="en-US" dirty="0"/>
            <a:t>Max. service tax 10%</a:t>
          </a:r>
        </a:p>
      </dgm:t>
    </dgm:pt>
    <dgm:pt modelId="{5290B59C-282C-4161-9909-E58545FE5C27}" type="parTrans" cxnId="{3530AA20-2C20-4471-9A01-6BBEDCE2A08D}">
      <dgm:prSet/>
      <dgm:spPr/>
      <dgm:t>
        <a:bodyPr/>
        <a:lstStyle/>
        <a:p>
          <a:endParaRPr lang="en-US"/>
        </a:p>
      </dgm:t>
    </dgm:pt>
    <dgm:pt modelId="{0CEAA5B8-5C67-4DA7-A094-EC8020259BE4}" type="sibTrans" cxnId="{3530AA20-2C20-4471-9A01-6BBEDCE2A08D}">
      <dgm:prSet/>
      <dgm:spPr/>
      <dgm:t>
        <a:bodyPr/>
        <a:lstStyle/>
        <a:p>
          <a:endParaRPr lang="en-US"/>
        </a:p>
      </dgm:t>
    </dgm:pt>
    <dgm:pt modelId="{14641F22-25C1-49FA-A458-FB0803E705C4}">
      <dgm:prSet phldrT="[Text]"/>
      <dgm:spPr/>
      <dgm:t>
        <a:bodyPr/>
        <a:lstStyle/>
        <a:p>
          <a:r>
            <a:rPr lang="en-US" dirty="0"/>
            <a:t>VGF: 80:20 / 90:10 – through regional connectivity fund via levy on air passengers</a:t>
          </a:r>
        </a:p>
      </dgm:t>
    </dgm:pt>
    <dgm:pt modelId="{A48C5FF0-9885-4B17-B275-BD2C8916E883}" type="parTrans" cxnId="{398D2EFA-A84B-46D4-A40C-1A3DF8829E55}">
      <dgm:prSet/>
      <dgm:spPr/>
      <dgm:t>
        <a:bodyPr/>
        <a:lstStyle/>
        <a:p>
          <a:endParaRPr lang="en-US"/>
        </a:p>
      </dgm:t>
    </dgm:pt>
    <dgm:pt modelId="{84F53688-B094-43A3-870B-CA4CB2E7DAEE}" type="sibTrans" cxnId="{398D2EFA-A84B-46D4-A40C-1A3DF8829E55}">
      <dgm:prSet/>
      <dgm:spPr/>
      <dgm:t>
        <a:bodyPr/>
        <a:lstStyle/>
        <a:p>
          <a:endParaRPr lang="en-US"/>
        </a:p>
      </dgm:t>
    </dgm:pt>
    <dgm:pt modelId="{D6FD6899-D619-4D2C-BB40-DA1C462FDEAA}">
      <dgm:prSet phldrT="[Text]"/>
      <dgm:spPr/>
      <dgm:t>
        <a:bodyPr/>
        <a:lstStyle/>
        <a:p>
          <a:r>
            <a:rPr lang="en-US" dirty="0"/>
            <a:t>State have to</a:t>
          </a:r>
        </a:p>
      </dgm:t>
    </dgm:pt>
    <dgm:pt modelId="{BF2327BA-1B46-497E-81E7-8CDC7AA19970}" type="parTrans" cxnId="{BAE57ADD-D756-4F88-BBB3-6EE3E9719FB0}">
      <dgm:prSet/>
      <dgm:spPr/>
      <dgm:t>
        <a:bodyPr/>
        <a:lstStyle/>
        <a:p>
          <a:endParaRPr lang="en-US"/>
        </a:p>
      </dgm:t>
    </dgm:pt>
    <dgm:pt modelId="{9A09C578-C898-42E7-85A9-85EF0B0D4180}" type="sibTrans" cxnId="{BAE57ADD-D756-4F88-BBB3-6EE3E9719FB0}">
      <dgm:prSet/>
      <dgm:spPr/>
      <dgm:t>
        <a:bodyPr/>
        <a:lstStyle/>
        <a:p>
          <a:endParaRPr lang="en-US"/>
        </a:p>
      </dgm:t>
    </dgm:pt>
    <dgm:pt modelId="{7BA7BFEC-021E-436E-8BEA-BB7CE15C56CE}">
      <dgm:prSet phldrT="[Text]"/>
      <dgm:spPr/>
      <dgm:t>
        <a:bodyPr/>
        <a:lstStyle/>
        <a:p>
          <a:r>
            <a:rPr lang="en-US" dirty="0"/>
            <a:t>Max. 1% VAT on ATF</a:t>
          </a:r>
        </a:p>
      </dgm:t>
    </dgm:pt>
    <dgm:pt modelId="{BCD3A4CE-CDD3-4162-8498-755C01E18324}" type="parTrans" cxnId="{76D6213B-BF80-4121-B465-E83F36E46D70}">
      <dgm:prSet/>
      <dgm:spPr/>
      <dgm:t>
        <a:bodyPr/>
        <a:lstStyle/>
        <a:p>
          <a:endParaRPr lang="en-US"/>
        </a:p>
      </dgm:t>
    </dgm:pt>
    <dgm:pt modelId="{AFF4EA98-0A45-428C-AB5B-7683FEF61177}" type="sibTrans" cxnId="{76D6213B-BF80-4121-B465-E83F36E46D70}">
      <dgm:prSet/>
      <dgm:spPr/>
      <dgm:t>
        <a:bodyPr/>
        <a:lstStyle/>
        <a:p>
          <a:endParaRPr lang="en-US"/>
        </a:p>
      </dgm:t>
    </dgm:pt>
    <dgm:pt modelId="{60C8402A-3836-4E22-A2F7-204BAEA4DFF5}">
      <dgm:prSet phldrT="[Text]"/>
      <dgm:spPr/>
      <dgm:t>
        <a:bodyPr/>
        <a:lstStyle/>
        <a:p>
          <a:r>
            <a:rPr lang="en-US" dirty="0"/>
            <a:t>Water, sewage etc. @concessional rates</a:t>
          </a:r>
        </a:p>
      </dgm:t>
    </dgm:pt>
    <dgm:pt modelId="{7D33D5F0-F4E9-4FA1-B2C9-2FB6F9190A47}" type="parTrans" cxnId="{940FD7BE-2443-4007-B448-472CCF56D4E9}">
      <dgm:prSet/>
      <dgm:spPr/>
      <dgm:t>
        <a:bodyPr/>
        <a:lstStyle/>
        <a:p>
          <a:endParaRPr lang="en-US"/>
        </a:p>
      </dgm:t>
    </dgm:pt>
    <dgm:pt modelId="{738D6A4D-A24A-4F2A-8E54-E800B153921C}" type="sibTrans" cxnId="{940FD7BE-2443-4007-B448-472CCF56D4E9}">
      <dgm:prSet/>
      <dgm:spPr/>
      <dgm:t>
        <a:bodyPr/>
        <a:lstStyle/>
        <a:p>
          <a:endParaRPr lang="en-US"/>
        </a:p>
      </dgm:t>
    </dgm:pt>
    <dgm:pt modelId="{DD70B45C-B46E-47C3-BB96-FD29A9CF8936}">
      <dgm:prSet phldrT="[Text]"/>
      <dgm:spPr/>
      <dgm:t>
        <a:bodyPr/>
        <a:lstStyle/>
        <a:p>
          <a:r>
            <a:rPr lang="en-US" dirty="0" smtClean="0"/>
            <a:t>Fire &amp; security @FREE</a:t>
          </a:r>
          <a:endParaRPr lang="en-US" dirty="0"/>
        </a:p>
      </dgm:t>
    </dgm:pt>
    <dgm:pt modelId="{8678FA3E-4781-494B-A9F2-22B4F86785F7}" type="parTrans" cxnId="{E303BE58-9AB8-40ED-A27B-BC55D479BE26}">
      <dgm:prSet/>
      <dgm:spPr/>
      <dgm:t>
        <a:bodyPr/>
        <a:lstStyle/>
        <a:p>
          <a:endParaRPr lang="en-US"/>
        </a:p>
      </dgm:t>
    </dgm:pt>
    <dgm:pt modelId="{18C89B1C-570A-42E7-8403-6471CF2219E1}" type="sibTrans" cxnId="{E303BE58-9AB8-40ED-A27B-BC55D479BE26}">
      <dgm:prSet/>
      <dgm:spPr/>
      <dgm:t>
        <a:bodyPr/>
        <a:lstStyle/>
        <a:p>
          <a:endParaRPr lang="en-US"/>
        </a:p>
      </dgm:t>
    </dgm:pt>
    <dgm:pt modelId="{4B376891-E444-4D64-843A-333538741A8E}" type="pres">
      <dgm:prSet presAssocID="{87733754-654D-4094-B068-0C30171E8195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96159B6-DF4E-4BAF-A560-2E4BCEE45E90}" type="pres">
      <dgm:prSet presAssocID="{89AC22F7-8F5D-4606-B914-5F89EE12A239}" presName="compositeNode" presStyleCnt="0">
        <dgm:presLayoutVars>
          <dgm:bulletEnabled val="1"/>
        </dgm:presLayoutVars>
      </dgm:prSet>
      <dgm:spPr/>
    </dgm:pt>
    <dgm:pt modelId="{7BE15069-103F-476D-8DF8-37272ED844E2}" type="pres">
      <dgm:prSet presAssocID="{89AC22F7-8F5D-4606-B914-5F89EE12A239}" presName="image" presStyleLbl="fgImgPlace1" presStyleIdx="0" presStyleCnt="2" custScaleX="96727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DF2F973-0C5B-42B6-996A-318FCD6B057E}" type="pres">
      <dgm:prSet presAssocID="{89AC22F7-8F5D-4606-B914-5F89EE12A23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64364-30F6-462C-9A52-908E3A55C5CF}" type="pres">
      <dgm:prSet presAssocID="{89AC22F7-8F5D-4606-B914-5F89EE12A239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18451-4B7B-4DDC-BA3A-2DE9A617CACA}" type="pres">
      <dgm:prSet presAssocID="{22BB8C96-09DA-4038-814B-3CCB96AD9E4C}" presName="sibTrans" presStyleCnt="0"/>
      <dgm:spPr/>
    </dgm:pt>
    <dgm:pt modelId="{E9174FDD-13F0-4140-825C-0C0C040586BA}" type="pres">
      <dgm:prSet presAssocID="{D6FD6899-D619-4D2C-BB40-DA1C462FDEAA}" presName="compositeNode" presStyleCnt="0">
        <dgm:presLayoutVars>
          <dgm:bulletEnabled val="1"/>
        </dgm:presLayoutVars>
      </dgm:prSet>
      <dgm:spPr/>
    </dgm:pt>
    <dgm:pt modelId="{0B45AAC1-7FBF-4C98-8D7B-8E76ACB2DAFF}" type="pres">
      <dgm:prSet presAssocID="{D6FD6899-D619-4D2C-BB40-DA1C462FDEAA}" presName="image" presStyleLbl="fgImgPlace1" presStyleIdx="1" presStyleCnt="2" custScaleX="8814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5B76740-792C-4937-9FF1-05F186AC405B}" type="pres">
      <dgm:prSet presAssocID="{D6FD6899-D619-4D2C-BB40-DA1C462FDEAA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3D8849-941D-4C67-A0B2-AC7D382243D2}" type="pres">
      <dgm:prSet presAssocID="{D6FD6899-D619-4D2C-BB40-DA1C462FDEAA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8DFAA7-8E92-44C3-8BF8-8DDC8E1E4377}" type="presOf" srcId="{D6FD6899-D619-4D2C-BB40-DA1C462FDEAA}" destId="{A63D8849-941D-4C67-A0B2-AC7D382243D2}" srcOrd="0" destOrd="0" presId="urn:microsoft.com/office/officeart/2005/8/layout/hList2"/>
    <dgm:cxn modelId="{BAE57ADD-D756-4F88-BBB3-6EE3E9719FB0}" srcId="{87733754-654D-4094-B068-0C30171E8195}" destId="{D6FD6899-D619-4D2C-BB40-DA1C462FDEAA}" srcOrd="1" destOrd="0" parTransId="{BF2327BA-1B46-497E-81E7-8CDC7AA19970}" sibTransId="{9A09C578-C898-42E7-85A9-85EF0B0D4180}"/>
    <dgm:cxn modelId="{398D2EFA-A84B-46D4-A40C-1A3DF8829E55}" srcId="{89AC22F7-8F5D-4606-B914-5F89EE12A239}" destId="{14641F22-25C1-49FA-A458-FB0803E705C4}" srcOrd="1" destOrd="0" parTransId="{A48C5FF0-9885-4B17-B275-BD2C8916E883}" sibTransId="{84F53688-B094-43A3-870B-CA4CB2E7DAEE}"/>
    <dgm:cxn modelId="{E1274EDA-D098-4D02-B1A5-DECB70945123}" type="presOf" srcId="{89AC22F7-8F5D-4606-B914-5F89EE12A239}" destId="{69564364-30F6-462C-9A52-908E3A55C5CF}" srcOrd="0" destOrd="0" presId="urn:microsoft.com/office/officeart/2005/8/layout/hList2"/>
    <dgm:cxn modelId="{E303BE58-9AB8-40ED-A27B-BC55D479BE26}" srcId="{D6FD6899-D619-4D2C-BB40-DA1C462FDEAA}" destId="{DD70B45C-B46E-47C3-BB96-FD29A9CF8936}" srcOrd="2" destOrd="0" parTransId="{8678FA3E-4781-494B-A9F2-22B4F86785F7}" sibTransId="{18C89B1C-570A-42E7-8403-6471CF2219E1}"/>
    <dgm:cxn modelId="{940FD7BE-2443-4007-B448-472CCF56D4E9}" srcId="{D6FD6899-D619-4D2C-BB40-DA1C462FDEAA}" destId="{60C8402A-3836-4E22-A2F7-204BAEA4DFF5}" srcOrd="1" destOrd="0" parTransId="{7D33D5F0-F4E9-4FA1-B2C9-2FB6F9190A47}" sibTransId="{738D6A4D-A24A-4F2A-8E54-E800B153921C}"/>
    <dgm:cxn modelId="{7707CAB5-65B8-4E37-8FBA-E3B2A5526192}" type="presOf" srcId="{DD70B45C-B46E-47C3-BB96-FD29A9CF8936}" destId="{95B76740-792C-4937-9FF1-05F186AC405B}" srcOrd="0" destOrd="2" presId="urn:microsoft.com/office/officeart/2005/8/layout/hList2"/>
    <dgm:cxn modelId="{5590BB6C-1003-41DF-8EAA-717F1FDA0EF5}" type="presOf" srcId="{60C8402A-3836-4E22-A2F7-204BAEA4DFF5}" destId="{95B76740-792C-4937-9FF1-05F186AC405B}" srcOrd="0" destOrd="1" presId="urn:microsoft.com/office/officeart/2005/8/layout/hList2"/>
    <dgm:cxn modelId="{3530AA20-2C20-4471-9A01-6BBEDCE2A08D}" srcId="{89AC22F7-8F5D-4606-B914-5F89EE12A239}" destId="{6F5CA8AC-6BCF-4C07-8335-8D6B8E7980BC}" srcOrd="0" destOrd="0" parTransId="{5290B59C-282C-4161-9909-E58545FE5C27}" sibTransId="{0CEAA5B8-5C67-4DA7-A094-EC8020259BE4}"/>
    <dgm:cxn modelId="{7723A5AC-D5F3-4EBE-ADA4-CEE426AB640F}" srcId="{87733754-654D-4094-B068-0C30171E8195}" destId="{89AC22F7-8F5D-4606-B914-5F89EE12A239}" srcOrd="0" destOrd="0" parTransId="{8BCB7054-710E-4905-917D-B589F7A93143}" sibTransId="{22BB8C96-09DA-4038-814B-3CCB96AD9E4C}"/>
    <dgm:cxn modelId="{C71C86B5-D6F9-439E-8144-DEFA1D0BC28F}" type="presOf" srcId="{87733754-654D-4094-B068-0C30171E8195}" destId="{4B376891-E444-4D64-843A-333538741A8E}" srcOrd="0" destOrd="0" presId="urn:microsoft.com/office/officeart/2005/8/layout/hList2"/>
    <dgm:cxn modelId="{E39AD2BE-ED8C-4620-9485-1D152B1A93F9}" type="presOf" srcId="{7BA7BFEC-021E-436E-8BEA-BB7CE15C56CE}" destId="{95B76740-792C-4937-9FF1-05F186AC405B}" srcOrd="0" destOrd="0" presId="urn:microsoft.com/office/officeart/2005/8/layout/hList2"/>
    <dgm:cxn modelId="{76D6213B-BF80-4121-B465-E83F36E46D70}" srcId="{D6FD6899-D619-4D2C-BB40-DA1C462FDEAA}" destId="{7BA7BFEC-021E-436E-8BEA-BB7CE15C56CE}" srcOrd="0" destOrd="0" parTransId="{BCD3A4CE-CDD3-4162-8498-755C01E18324}" sibTransId="{AFF4EA98-0A45-428C-AB5B-7683FEF61177}"/>
    <dgm:cxn modelId="{0E5958B5-183D-4D8B-B889-52C731A4216A}" type="presOf" srcId="{6F5CA8AC-6BCF-4C07-8335-8D6B8E7980BC}" destId="{DDF2F973-0C5B-42B6-996A-318FCD6B057E}" srcOrd="0" destOrd="0" presId="urn:microsoft.com/office/officeart/2005/8/layout/hList2"/>
    <dgm:cxn modelId="{E92ECB64-1291-463C-A9EE-BF037E137670}" type="presOf" srcId="{14641F22-25C1-49FA-A458-FB0803E705C4}" destId="{DDF2F973-0C5B-42B6-996A-318FCD6B057E}" srcOrd="0" destOrd="1" presId="urn:microsoft.com/office/officeart/2005/8/layout/hList2"/>
    <dgm:cxn modelId="{CCFFBCCF-2ACE-4107-AD69-97285F13C506}" type="presParOf" srcId="{4B376891-E444-4D64-843A-333538741A8E}" destId="{D96159B6-DF4E-4BAF-A560-2E4BCEE45E90}" srcOrd="0" destOrd="0" presId="urn:microsoft.com/office/officeart/2005/8/layout/hList2"/>
    <dgm:cxn modelId="{71613C6E-2209-43A9-A9B4-E65B712D455F}" type="presParOf" srcId="{D96159B6-DF4E-4BAF-A560-2E4BCEE45E90}" destId="{7BE15069-103F-476D-8DF8-37272ED844E2}" srcOrd="0" destOrd="0" presId="urn:microsoft.com/office/officeart/2005/8/layout/hList2"/>
    <dgm:cxn modelId="{CB92B5B6-A1BB-40CA-B4F4-031A89F5ECAD}" type="presParOf" srcId="{D96159B6-DF4E-4BAF-A560-2E4BCEE45E90}" destId="{DDF2F973-0C5B-42B6-996A-318FCD6B057E}" srcOrd="1" destOrd="0" presId="urn:microsoft.com/office/officeart/2005/8/layout/hList2"/>
    <dgm:cxn modelId="{4E431540-4A43-41AA-A309-940B6FD79B34}" type="presParOf" srcId="{D96159B6-DF4E-4BAF-A560-2E4BCEE45E90}" destId="{69564364-30F6-462C-9A52-908E3A55C5CF}" srcOrd="2" destOrd="0" presId="urn:microsoft.com/office/officeart/2005/8/layout/hList2"/>
    <dgm:cxn modelId="{2C88929F-8C74-4E2C-BA1B-E7DA36E79C78}" type="presParOf" srcId="{4B376891-E444-4D64-843A-333538741A8E}" destId="{3D018451-4B7B-4DDC-BA3A-2DE9A617CACA}" srcOrd="1" destOrd="0" presId="urn:microsoft.com/office/officeart/2005/8/layout/hList2"/>
    <dgm:cxn modelId="{B9C5C2B6-A6C0-4ED0-98CB-08DCB5E7E82C}" type="presParOf" srcId="{4B376891-E444-4D64-843A-333538741A8E}" destId="{E9174FDD-13F0-4140-825C-0C0C040586BA}" srcOrd="2" destOrd="0" presId="urn:microsoft.com/office/officeart/2005/8/layout/hList2"/>
    <dgm:cxn modelId="{A9E3273A-91A8-413E-8218-D89B8B775CE9}" type="presParOf" srcId="{E9174FDD-13F0-4140-825C-0C0C040586BA}" destId="{0B45AAC1-7FBF-4C98-8D7B-8E76ACB2DAFF}" srcOrd="0" destOrd="0" presId="urn:microsoft.com/office/officeart/2005/8/layout/hList2"/>
    <dgm:cxn modelId="{72AC6164-DDB6-46CF-9C21-007B8BACA1F8}" type="presParOf" srcId="{E9174FDD-13F0-4140-825C-0C0C040586BA}" destId="{95B76740-792C-4937-9FF1-05F186AC405B}" srcOrd="1" destOrd="0" presId="urn:microsoft.com/office/officeart/2005/8/layout/hList2"/>
    <dgm:cxn modelId="{DFA2DC79-9553-4735-ACE6-0F8487F0EC8A}" type="presParOf" srcId="{E9174FDD-13F0-4140-825C-0C0C040586BA}" destId="{A63D8849-941D-4C67-A0B2-AC7D382243D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378465B-735C-4100-AB2A-1421B4DCC99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879942-0866-41AD-BE6B-1BCD749F974D}">
      <dgm:prSet phldrT="[Text]"/>
      <dgm:spPr/>
      <dgm:t>
        <a:bodyPr/>
        <a:lstStyle/>
        <a:p>
          <a:r>
            <a:rPr lang="en-US" dirty="0"/>
            <a:t>skilling</a:t>
          </a:r>
        </a:p>
      </dgm:t>
    </dgm:pt>
    <dgm:pt modelId="{DABDBA41-90F0-4958-B40D-938E09C19467}" type="parTrans" cxnId="{F1DDE8AA-55C6-4FEB-B28B-9EE4D5A0F9E8}">
      <dgm:prSet/>
      <dgm:spPr/>
      <dgm:t>
        <a:bodyPr/>
        <a:lstStyle/>
        <a:p>
          <a:endParaRPr lang="en-US"/>
        </a:p>
      </dgm:t>
    </dgm:pt>
    <dgm:pt modelId="{2E9C38AA-BB80-4BE8-843F-9CA56736016B}" type="sibTrans" cxnId="{F1DDE8AA-55C6-4FEB-B28B-9EE4D5A0F9E8}">
      <dgm:prSet/>
      <dgm:spPr/>
      <dgm:t>
        <a:bodyPr/>
        <a:lstStyle/>
        <a:p>
          <a:endParaRPr lang="en-US"/>
        </a:p>
      </dgm:t>
    </dgm:pt>
    <dgm:pt modelId="{14EE6E9A-954A-48B6-9CDF-A4200D3FF05B}">
      <dgm:prSet/>
      <dgm:spPr/>
      <dgm:t>
        <a:bodyPr/>
        <a:lstStyle/>
        <a:p>
          <a:r>
            <a:rPr lang="en-US"/>
            <a:t>Commercial pilot license: ~30 lakh fees.</a:t>
          </a:r>
        </a:p>
      </dgm:t>
    </dgm:pt>
    <dgm:pt modelId="{EDE6E17F-B21F-48A5-9413-D42AA1C3B180}" type="parTrans" cxnId="{3B4B0665-6333-465E-AFC6-8C71DF2F0E5F}">
      <dgm:prSet/>
      <dgm:spPr/>
      <dgm:t>
        <a:bodyPr/>
        <a:lstStyle/>
        <a:p>
          <a:endParaRPr lang="en-US"/>
        </a:p>
      </dgm:t>
    </dgm:pt>
    <dgm:pt modelId="{65753449-12F1-47CB-9B1D-D609F624DE0E}" type="sibTrans" cxnId="{3B4B0665-6333-465E-AFC6-8C71DF2F0E5F}">
      <dgm:prSet/>
      <dgm:spPr/>
      <dgm:t>
        <a:bodyPr/>
        <a:lstStyle/>
        <a:p>
          <a:endParaRPr lang="en-US"/>
        </a:p>
      </dgm:t>
    </dgm:pt>
    <dgm:pt modelId="{770AF328-A07B-451D-A2B4-D1ED04F46DBD}">
      <dgm:prSet/>
      <dgm:spPr/>
      <dgm:t>
        <a:bodyPr/>
        <a:lstStyle/>
        <a:p>
          <a:r>
            <a:rPr lang="en-US"/>
            <a:t>Still, Lack of regular employment: Tweaking labour contract acts</a:t>
          </a:r>
        </a:p>
      </dgm:t>
    </dgm:pt>
    <dgm:pt modelId="{3F51220E-1779-4948-9EA1-9D2DBA9A2829}" type="parTrans" cxnId="{F73DA8C5-17CC-4072-8F45-EBBFFC47EC53}">
      <dgm:prSet/>
      <dgm:spPr/>
      <dgm:t>
        <a:bodyPr/>
        <a:lstStyle/>
        <a:p>
          <a:endParaRPr lang="en-US"/>
        </a:p>
      </dgm:t>
    </dgm:pt>
    <dgm:pt modelId="{227FADA5-3606-479D-97BC-FB474EA9065E}" type="sibTrans" cxnId="{F73DA8C5-17CC-4072-8F45-EBBFFC47EC53}">
      <dgm:prSet/>
      <dgm:spPr/>
      <dgm:t>
        <a:bodyPr/>
        <a:lstStyle/>
        <a:p>
          <a:endParaRPr lang="en-US"/>
        </a:p>
      </dgm:t>
    </dgm:pt>
    <dgm:pt modelId="{932C2BCA-DCCD-4A3A-8E63-8B55EACE7DC6}">
      <dgm:prSet/>
      <dgm:spPr/>
      <dgm:t>
        <a:bodyPr/>
        <a:lstStyle/>
        <a:p>
          <a:r>
            <a:rPr lang="en-US"/>
            <a:t>Subsidized training @public, private academies, 3.3 lakh jobs by 2025</a:t>
          </a:r>
        </a:p>
      </dgm:t>
    </dgm:pt>
    <dgm:pt modelId="{A4D41EB3-2C5D-471B-AAD8-AEC7CA7E8B36}" type="parTrans" cxnId="{C7365E04-0551-44CB-91F3-9CDA15585788}">
      <dgm:prSet/>
      <dgm:spPr/>
      <dgm:t>
        <a:bodyPr/>
        <a:lstStyle/>
        <a:p>
          <a:endParaRPr lang="en-US"/>
        </a:p>
      </dgm:t>
    </dgm:pt>
    <dgm:pt modelId="{CDD32588-7579-4F51-8D07-EA6489EFB207}" type="sibTrans" cxnId="{C7365E04-0551-44CB-91F3-9CDA15585788}">
      <dgm:prSet/>
      <dgm:spPr/>
      <dgm:t>
        <a:bodyPr/>
        <a:lstStyle/>
        <a:p>
          <a:endParaRPr lang="en-US"/>
        </a:p>
      </dgm:t>
    </dgm:pt>
    <dgm:pt modelId="{FCAC3B4D-2EFF-4BEE-BE1D-4EAB13563FCD}">
      <dgm:prSet/>
      <dgm:spPr/>
      <dgm:t>
        <a:bodyPr/>
        <a:lstStyle/>
        <a:p>
          <a:r>
            <a:rPr lang="en-US"/>
            <a:t>security</a:t>
          </a:r>
        </a:p>
      </dgm:t>
    </dgm:pt>
    <dgm:pt modelId="{B165E556-9D7E-49FA-A17A-76BCA6330AE2}" type="parTrans" cxnId="{F4983B0D-D814-48CF-9132-57816135D2E7}">
      <dgm:prSet/>
      <dgm:spPr/>
      <dgm:t>
        <a:bodyPr/>
        <a:lstStyle/>
        <a:p>
          <a:endParaRPr lang="en-US"/>
        </a:p>
      </dgm:t>
    </dgm:pt>
    <dgm:pt modelId="{25ECC5BA-2E94-4F29-8848-5FAFE0FE7B5B}" type="sibTrans" cxnId="{F4983B0D-D814-48CF-9132-57816135D2E7}">
      <dgm:prSet/>
      <dgm:spPr/>
      <dgm:t>
        <a:bodyPr/>
        <a:lstStyle/>
        <a:p>
          <a:endParaRPr lang="en-US"/>
        </a:p>
      </dgm:t>
    </dgm:pt>
    <dgm:pt modelId="{E623CFB8-09DD-4199-A131-7098A9A72E8F}">
      <dgm:prSet/>
      <dgm:spPr/>
      <dgm:t>
        <a:bodyPr/>
        <a:lstStyle/>
        <a:p>
          <a:r>
            <a:rPr lang="en-US"/>
            <a:t>DGCA more powers to inspect &amp; fine</a:t>
          </a:r>
        </a:p>
      </dgm:t>
    </dgm:pt>
    <dgm:pt modelId="{E08BC59E-17C7-47A2-B066-4EE5EB04628C}" type="parTrans" cxnId="{05C97BEA-01DA-496D-AADE-0C61DC9E9E20}">
      <dgm:prSet/>
      <dgm:spPr/>
      <dgm:t>
        <a:bodyPr/>
        <a:lstStyle/>
        <a:p>
          <a:endParaRPr lang="en-US"/>
        </a:p>
      </dgm:t>
    </dgm:pt>
    <dgm:pt modelId="{A20D4BAE-6923-4461-B1BE-7377990EC452}" type="sibTrans" cxnId="{05C97BEA-01DA-496D-AADE-0C61DC9E9E20}">
      <dgm:prSet/>
      <dgm:spPr/>
      <dgm:t>
        <a:bodyPr/>
        <a:lstStyle/>
        <a:p>
          <a:endParaRPr lang="en-US"/>
        </a:p>
      </dgm:t>
    </dgm:pt>
    <dgm:pt modelId="{06BD6193-8449-43B1-B12F-D12611D5BA77}">
      <dgm:prSet/>
      <dgm:spPr/>
      <dgm:t>
        <a:bodyPr/>
        <a:lstStyle/>
        <a:p>
          <a:r>
            <a:rPr lang="en-US"/>
            <a:t>Private security agency can be used- must register under PASARA Act 2005, CISF will train them by charging fees.</a:t>
          </a:r>
        </a:p>
      </dgm:t>
    </dgm:pt>
    <dgm:pt modelId="{A6EB2A5C-C68D-4205-B991-DE3AD6FE9B57}" type="parTrans" cxnId="{EDCABC7F-1CD4-46F6-9E50-3FC0041647F1}">
      <dgm:prSet/>
      <dgm:spPr/>
      <dgm:t>
        <a:bodyPr/>
        <a:lstStyle/>
        <a:p>
          <a:endParaRPr lang="en-US"/>
        </a:p>
      </dgm:t>
    </dgm:pt>
    <dgm:pt modelId="{B15F6B62-47B3-498A-8C03-4F92F1A68C2D}" type="sibTrans" cxnId="{EDCABC7F-1CD4-46F6-9E50-3FC0041647F1}">
      <dgm:prSet/>
      <dgm:spPr/>
      <dgm:t>
        <a:bodyPr/>
        <a:lstStyle/>
        <a:p>
          <a:endParaRPr lang="en-US"/>
        </a:p>
      </dgm:t>
    </dgm:pt>
    <dgm:pt modelId="{33D9A585-70F1-459F-AD8F-8855EECEED2D}">
      <dgm:prSet/>
      <dgm:spPr/>
      <dgm:t>
        <a:bodyPr/>
        <a:lstStyle/>
        <a:p>
          <a:r>
            <a:rPr lang="en-US"/>
            <a:t>Misc.</a:t>
          </a:r>
        </a:p>
      </dgm:t>
    </dgm:pt>
    <dgm:pt modelId="{03F933DA-3D44-42F9-BC33-2846A5EF91E7}" type="parTrans" cxnId="{8FD1C629-9609-4CDD-BE5B-7BCEC84FD24E}">
      <dgm:prSet/>
      <dgm:spPr/>
      <dgm:t>
        <a:bodyPr/>
        <a:lstStyle/>
        <a:p>
          <a:endParaRPr lang="en-US"/>
        </a:p>
      </dgm:t>
    </dgm:pt>
    <dgm:pt modelId="{C060041D-501E-4C45-B07C-F6CD8EF1888F}" type="sibTrans" cxnId="{8FD1C629-9609-4CDD-BE5B-7BCEC84FD24E}">
      <dgm:prSet/>
      <dgm:spPr/>
      <dgm:t>
        <a:bodyPr/>
        <a:lstStyle/>
        <a:p>
          <a:endParaRPr lang="en-US"/>
        </a:p>
      </dgm:t>
    </dgm:pt>
    <dgm:pt modelId="{A5BA58F8-A9FF-4786-A9D1-F5ED14CFCB8A}">
      <dgm:prSet/>
      <dgm:spPr/>
      <dgm:t>
        <a:bodyPr/>
        <a:lstStyle/>
        <a:p>
          <a:r>
            <a:rPr lang="it-IT" dirty="0">
              <a:solidFill>
                <a:srgbClr val="FFC000"/>
              </a:solidFill>
            </a:rPr>
            <a:t>Max. airfare per hr : Rs.2500/-</a:t>
          </a:r>
          <a:endParaRPr lang="en-US" dirty="0">
            <a:solidFill>
              <a:srgbClr val="FFC000"/>
            </a:solidFill>
          </a:endParaRPr>
        </a:p>
      </dgm:t>
    </dgm:pt>
    <dgm:pt modelId="{97569188-8796-47CA-AC1E-031B9601A225}" type="parTrans" cxnId="{BBB01828-00D7-4F4D-B089-C0CD7DDED806}">
      <dgm:prSet/>
      <dgm:spPr/>
      <dgm:t>
        <a:bodyPr/>
        <a:lstStyle/>
        <a:p>
          <a:endParaRPr lang="en-US"/>
        </a:p>
      </dgm:t>
    </dgm:pt>
    <dgm:pt modelId="{2F39E62D-1E39-4BFD-9ACD-3FB1E95116FF}" type="sibTrans" cxnId="{BBB01828-00D7-4F4D-B089-C0CD7DDED806}">
      <dgm:prSet/>
      <dgm:spPr/>
      <dgm:t>
        <a:bodyPr/>
        <a:lstStyle/>
        <a:p>
          <a:endParaRPr lang="en-US"/>
        </a:p>
      </dgm:t>
    </dgm:pt>
    <dgm:pt modelId="{2D0B21D0-C1F6-494F-8124-9EBFC20C3BE0}">
      <dgm:prSet/>
      <dgm:spPr/>
      <dgm:t>
        <a:bodyPr/>
        <a:lstStyle/>
        <a:p>
          <a:r>
            <a:rPr lang="en-US" dirty="0"/>
            <a:t>Route Dispersal Guidelines (RDG) of ‘94 tweaked = more air connectivity to J&amp;K, hill states, island UT. Union to give subsidy to airlines.</a:t>
          </a:r>
        </a:p>
      </dgm:t>
    </dgm:pt>
    <dgm:pt modelId="{9399654F-47B5-4F06-8159-207EAAEC5551}" type="parTrans" cxnId="{4749FD17-3B60-4744-890E-933F883EC9C9}">
      <dgm:prSet/>
      <dgm:spPr/>
      <dgm:t>
        <a:bodyPr/>
        <a:lstStyle/>
        <a:p>
          <a:endParaRPr lang="en-US"/>
        </a:p>
      </dgm:t>
    </dgm:pt>
    <dgm:pt modelId="{4E58599D-DF3A-4F15-BB69-B2962FFCD4F6}" type="sibTrans" cxnId="{4749FD17-3B60-4744-890E-933F883EC9C9}">
      <dgm:prSet/>
      <dgm:spPr/>
      <dgm:t>
        <a:bodyPr/>
        <a:lstStyle/>
        <a:p>
          <a:endParaRPr lang="en-US"/>
        </a:p>
      </dgm:t>
    </dgm:pt>
    <dgm:pt modelId="{BB24E8BF-4DB4-4AFE-B8EF-080E689A1D55}">
      <dgm:prSet/>
      <dgm:spPr/>
      <dgm:t>
        <a:bodyPr/>
        <a:lstStyle/>
        <a:p>
          <a:r>
            <a:rPr lang="en-US" dirty="0"/>
            <a:t>Chicago Convention 1944: bilateral rights, open skies</a:t>
          </a:r>
        </a:p>
      </dgm:t>
    </dgm:pt>
    <dgm:pt modelId="{7AF0C6D3-08DB-4287-AD5F-93DCF1AB9A06}" type="parTrans" cxnId="{F8C1AD44-1D34-4046-A490-0B4A630A3CCD}">
      <dgm:prSet/>
      <dgm:spPr/>
      <dgm:t>
        <a:bodyPr/>
        <a:lstStyle/>
        <a:p>
          <a:endParaRPr lang="en-US"/>
        </a:p>
      </dgm:t>
    </dgm:pt>
    <dgm:pt modelId="{B3B883CE-2871-4E76-AF81-86A5D6F988CD}" type="sibTrans" cxnId="{F8C1AD44-1D34-4046-A490-0B4A630A3CCD}">
      <dgm:prSet/>
      <dgm:spPr/>
      <dgm:t>
        <a:bodyPr/>
        <a:lstStyle/>
        <a:p>
          <a:endParaRPr lang="en-US"/>
        </a:p>
      </dgm:t>
    </dgm:pt>
    <dgm:pt modelId="{44B58EEC-0AE0-41AE-BD34-A36626FDFF3B}">
      <dgm:prSet/>
      <dgm:spPr/>
      <dgm:t>
        <a:bodyPr/>
        <a:lstStyle/>
        <a:p>
          <a:r>
            <a:rPr lang="en-US"/>
            <a:t>Climate change, energy audit.</a:t>
          </a:r>
        </a:p>
      </dgm:t>
    </dgm:pt>
    <dgm:pt modelId="{F2C4D053-A4C5-499D-999B-4040FE4A5F09}" type="parTrans" cxnId="{BFEB1A9B-5EF5-4DF3-944C-7E2B7FEB7D61}">
      <dgm:prSet/>
      <dgm:spPr/>
      <dgm:t>
        <a:bodyPr/>
        <a:lstStyle/>
        <a:p>
          <a:endParaRPr lang="en-US"/>
        </a:p>
      </dgm:t>
    </dgm:pt>
    <dgm:pt modelId="{15AC745C-A3C8-4CB7-BD8D-AF16FE230EBE}" type="sibTrans" cxnId="{BFEB1A9B-5EF5-4DF3-944C-7E2B7FEB7D61}">
      <dgm:prSet/>
      <dgm:spPr/>
      <dgm:t>
        <a:bodyPr/>
        <a:lstStyle/>
        <a:p>
          <a:endParaRPr lang="en-US"/>
        </a:p>
      </dgm:t>
    </dgm:pt>
    <dgm:pt modelId="{385A7F04-244F-4FF7-85B6-50291EBE7699}">
      <dgm:prSet/>
      <dgm:spPr/>
      <dgm:t>
        <a:bodyPr/>
        <a:lstStyle/>
        <a:p>
          <a:r>
            <a:rPr lang="en-US" dirty="0"/>
            <a:t>@costal areas Seaplane tourism, air-sport</a:t>
          </a:r>
        </a:p>
      </dgm:t>
    </dgm:pt>
    <dgm:pt modelId="{525F7667-28ED-490B-9FF6-244D8D17731E}" type="parTrans" cxnId="{E28FF8BE-59F0-4AE7-93E4-07348A8B9DB1}">
      <dgm:prSet/>
      <dgm:spPr/>
      <dgm:t>
        <a:bodyPr/>
        <a:lstStyle/>
        <a:p>
          <a:endParaRPr lang="en-US"/>
        </a:p>
      </dgm:t>
    </dgm:pt>
    <dgm:pt modelId="{1D2A602B-E87F-4D7A-B014-0CC91FB06A1F}" type="sibTrans" cxnId="{E28FF8BE-59F0-4AE7-93E4-07348A8B9DB1}">
      <dgm:prSet/>
      <dgm:spPr/>
      <dgm:t>
        <a:bodyPr/>
        <a:lstStyle/>
        <a:p>
          <a:endParaRPr lang="en-US"/>
        </a:p>
      </dgm:t>
    </dgm:pt>
    <dgm:pt modelId="{97E3A4F1-867C-41E5-BD0A-76A9EC179227}">
      <dgm:prSet/>
      <dgm:spPr/>
      <dgm:t>
        <a:bodyPr/>
        <a:lstStyle/>
        <a:p>
          <a:r>
            <a:rPr lang="en-US" dirty="0" smtClean="0"/>
            <a:t>5/20 rule scrapped before flying international. (2014)</a:t>
          </a:r>
          <a:endParaRPr lang="en-US" dirty="0"/>
        </a:p>
      </dgm:t>
    </dgm:pt>
    <dgm:pt modelId="{5F1976A4-DDA8-4070-A319-5FEC8422A486}" type="parTrans" cxnId="{A88021CB-9027-4309-8EF4-E7FF21BE1151}">
      <dgm:prSet/>
      <dgm:spPr/>
      <dgm:t>
        <a:bodyPr/>
        <a:lstStyle/>
        <a:p>
          <a:endParaRPr lang="en-US"/>
        </a:p>
      </dgm:t>
    </dgm:pt>
    <dgm:pt modelId="{0992D589-22E1-47DD-8837-824478815AC9}" type="sibTrans" cxnId="{A88021CB-9027-4309-8EF4-E7FF21BE1151}">
      <dgm:prSet/>
      <dgm:spPr/>
      <dgm:t>
        <a:bodyPr/>
        <a:lstStyle/>
        <a:p>
          <a:endParaRPr lang="en-US"/>
        </a:p>
      </dgm:t>
    </dgm:pt>
    <dgm:pt modelId="{D7580EDC-C1B3-4D4B-95E4-DB33FF334C5B}" type="pres">
      <dgm:prSet presAssocID="{7378465B-735C-4100-AB2A-1421B4DCC99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241029-631B-41E2-B338-85823415A14B}" type="pres">
      <dgm:prSet presAssocID="{44879942-0866-41AD-BE6B-1BCD749F974D}" presName="linNode" presStyleCnt="0"/>
      <dgm:spPr/>
    </dgm:pt>
    <dgm:pt modelId="{F35D220C-2E5A-443B-80C0-1C3987F35BCC}" type="pres">
      <dgm:prSet presAssocID="{44879942-0866-41AD-BE6B-1BCD749F974D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0133D-FEFA-4F38-B45A-3AFABECAB21E}" type="pres">
      <dgm:prSet presAssocID="{44879942-0866-41AD-BE6B-1BCD749F974D}" presName="bracket" presStyleLbl="parChTrans1D1" presStyleIdx="0" presStyleCnt="3"/>
      <dgm:spPr/>
    </dgm:pt>
    <dgm:pt modelId="{B2BB3DE5-78FB-4A8B-A3FF-9F92C8E8A488}" type="pres">
      <dgm:prSet presAssocID="{44879942-0866-41AD-BE6B-1BCD749F974D}" presName="spH" presStyleCnt="0"/>
      <dgm:spPr/>
    </dgm:pt>
    <dgm:pt modelId="{16AD2926-CA42-4698-91F7-56B4854DFD8D}" type="pres">
      <dgm:prSet presAssocID="{44879942-0866-41AD-BE6B-1BCD749F974D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83490-34FE-42DB-A99A-0A802D1D2C1D}" type="pres">
      <dgm:prSet presAssocID="{2E9C38AA-BB80-4BE8-843F-9CA56736016B}" presName="spV" presStyleCnt="0"/>
      <dgm:spPr/>
    </dgm:pt>
    <dgm:pt modelId="{16A4A0EF-C0E9-442F-8387-6B728229A10C}" type="pres">
      <dgm:prSet presAssocID="{FCAC3B4D-2EFF-4BEE-BE1D-4EAB13563FCD}" presName="linNode" presStyleCnt="0"/>
      <dgm:spPr/>
    </dgm:pt>
    <dgm:pt modelId="{14013FF5-6B89-4122-BB5A-E91626B7C9D5}" type="pres">
      <dgm:prSet presAssocID="{FCAC3B4D-2EFF-4BEE-BE1D-4EAB13563FCD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67AA-2152-456A-BF6E-B8F3A67D0B82}" type="pres">
      <dgm:prSet presAssocID="{FCAC3B4D-2EFF-4BEE-BE1D-4EAB13563FCD}" presName="bracket" presStyleLbl="parChTrans1D1" presStyleIdx="1" presStyleCnt="3"/>
      <dgm:spPr/>
    </dgm:pt>
    <dgm:pt modelId="{FC7A44D9-ED3A-49E7-BD3A-983721D07FBA}" type="pres">
      <dgm:prSet presAssocID="{FCAC3B4D-2EFF-4BEE-BE1D-4EAB13563FCD}" presName="spH" presStyleCnt="0"/>
      <dgm:spPr/>
    </dgm:pt>
    <dgm:pt modelId="{301E7C76-A9C1-41B9-BC34-AD390198B1FC}" type="pres">
      <dgm:prSet presAssocID="{FCAC3B4D-2EFF-4BEE-BE1D-4EAB13563FCD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DB6A1-8BBC-444D-895B-C596E3C8737E}" type="pres">
      <dgm:prSet presAssocID="{25ECC5BA-2E94-4F29-8848-5FAFE0FE7B5B}" presName="spV" presStyleCnt="0"/>
      <dgm:spPr/>
    </dgm:pt>
    <dgm:pt modelId="{2F6B4AB1-E6AD-4051-BE9B-090D1463865E}" type="pres">
      <dgm:prSet presAssocID="{33D9A585-70F1-459F-AD8F-8855EECEED2D}" presName="linNode" presStyleCnt="0"/>
      <dgm:spPr/>
    </dgm:pt>
    <dgm:pt modelId="{875CF8AE-7834-477C-885D-A6D2D590BFBA}" type="pres">
      <dgm:prSet presAssocID="{33D9A585-70F1-459F-AD8F-8855EECEED2D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2DB980-B5A6-4D1A-9AF8-3F197F5E1014}" type="pres">
      <dgm:prSet presAssocID="{33D9A585-70F1-459F-AD8F-8855EECEED2D}" presName="bracket" presStyleLbl="parChTrans1D1" presStyleIdx="2" presStyleCnt="3"/>
      <dgm:spPr/>
    </dgm:pt>
    <dgm:pt modelId="{323309EE-C420-4EBB-95EF-94DF254DE4DE}" type="pres">
      <dgm:prSet presAssocID="{33D9A585-70F1-459F-AD8F-8855EECEED2D}" presName="spH" presStyleCnt="0"/>
      <dgm:spPr/>
    </dgm:pt>
    <dgm:pt modelId="{9A6E953F-420A-4500-B454-DFE546D5CD41}" type="pres">
      <dgm:prSet presAssocID="{33D9A585-70F1-459F-AD8F-8855EECEED2D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354D5F-0026-4667-BCD5-3E755A315A76}" type="presOf" srcId="{33D9A585-70F1-459F-AD8F-8855EECEED2D}" destId="{875CF8AE-7834-477C-885D-A6D2D590BFBA}" srcOrd="0" destOrd="0" presId="urn:diagrams.loki3.com/BracketList"/>
    <dgm:cxn modelId="{901CBEEB-817E-4C60-A97B-4EB54E16D069}" type="presOf" srcId="{06BD6193-8449-43B1-B12F-D12611D5BA77}" destId="{301E7C76-A9C1-41B9-BC34-AD390198B1FC}" srcOrd="0" destOrd="1" presId="urn:diagrams.loki3.com/BracketList"/>
    <dgm:cxn modelId="{D076BB3E-0351-4842-B732-86CA7BA56516}" type="presOf" srcId="{97E3A4F1-867C-41E5-BD0A-76A9EC179227}" destId="{9A6E953F-420A-4500-B454-DFE546D5CD41}" srcOrd="0" destOrd="2" presId="urn:diagrams.loki3.com/BracketList"/>
    <dgm:cxn modelId="{F1DDE8AA-55C6-4FEB-B28B-9EE4D5A0F9E8}" srcId="{7378465B-735C-4100-AB2A-1421B4DCC99C}" destId="{44879942-0866-41AD-BE6B-1BCD749F974D}" srcOrd="0" destOrd="0" parTransId="{DABDBA41-90F0-4958-B40D-938E09C19467}" sibTransId="{2E9C38AA-BB80-4BE8-843F-9CA56736016B}"/>
    <dgm:cxn modelId="{4749FD17-3B60-4744-890E-933F883EC9C9}" srcId="{33D9A585-70F1-459F-AD8F-8855EECEED2D}" destId="{2D0B21D0-C1F6-494F-8124-9EBFC20C3BE0}" srcOrd="1" destOrd="0" parTransId="{9399654F-47B5-4F06-8159-207EAAEC5551}" sibTransId="{4E58599D-DF3A-4F15-BB69-B2962FFCD4F6}"/>
    <dgm:cxn modelId="{C7365E04-0551-44CB-91F3-9CDA15585788}" srcId="{44879942-0866-41AD-BE6B-1BCD749F974D}" destId="{932C2BCA-DCCD-4A3A-8E63-8B55EACE7DC6}" srcOrd="2" destOrd="0" parTransId="{A4D41EB3-2C5D-471B-AAD8-AEC7CA7E8B36}" sibTransId="{CDD32588-7579-4F51-8D07-EA6489EFB207}"/>
    <dgm:cxn modelId="{05C97BEA-01DA-496D-AADE-0C61DC9E9E20}" srcId="{FCAC3B4D-2EFF-4BEE-BE1D-4EAB13563FCD}" destId="{E623CFB8-09DD-4199-A131-7098A9A72E8F}" srcOrd="0" destOrd="0" parTransId="{E08BC59E-17C7-47A2-B066-4EE5EB04628C}" sibTransId="{A20D4BAE-6923-4461-B1BE-7377990EC452}"/>
    <dgm:cxn modelId="{BFEB1A9B-5EF5-4DF3-944C-7E2B7FEB7D61}" srcId="{33D9A585-70F1-459F-AD8F-8855EECEED2D}" destId="{44B58EEC-0AE0-41AE-BD34-A36626FDFF3B}" srcOrd="4" destOrd="0" parTransId="{F2C4D053-A4C5-499D-999B-4040FE4A5F09}" sibTransId="{15AC745C-A3C8-4CB7-BD8D-AF16FE230EBE}"/>
    <dgm:cxn modelId="{A66AFE10-CEC3-457D-A1ED-943D956B3835}" type="presOf" srcId="{44B58EEC-0AE0-41AE-BD34-A36626FDFF3B}" destId="{9A6E953F-420A-4500-B454-DFE546D5CD41}" srcOrd="0" destOrd="4" presId="urn:diagrams.loki3.com/BracketList"/>
    <dgm:cxn modelId="{53A87382-EEC6-4B1E-B8A1-C3679B0BD068}" type="presOf" srcId="{2D0B21D0-C1F6-494F-8124-9EBFC20C3BE0}" destId="{9A6E953F-420A-4500-B454-DFE546D5CD41}" srcOrd="0" destOrd="1" presId="urn:diagrams.loki3.com/BracketList"/>
    <dgm:cxn modelId="{A19AE3C9-3F71-4687-8DBB-7259A854EBFF}" type="presOf" srcId="{FCAC3B4D-2EFF-4BEE-BE1D-4EAB13563FCD}" destId="{14013FF5-6B89-4122-BB5A-E91626B7C9D5}" srcOrd="0" destOrd="0" presId="urn:diagrams.loki3.com/BracketList"/>
    <dgm:cxn modelId="{DA38A11C-F7B2-41C1-A9CD-D2F7E20A57FB}" type="presOf" srcId="{44879942-0866-41AD-BE6B-1BCD749F974D}" destId="{F35D220C-2E5A-443B-80C0-1C3987F35BCC}" srcOrd="0" destOrd="0" presId="urn:diagrams.loki3.com/BracketList"/>
    <dgm:cxn modelId="{BBB01828-00D7-4F4D-B089-C0CD7DDED806}" srcId="{33D9A585-70F1-459F-AD8F-8855EECEED2D}" destId="{A5BA58F8-A9FF-4786-A9D1-F5ED14CFCB8A}" srcOrd="0" destOrd="0" parTransId="{97569188-8796-47CA-AC1E-031B9601A225}" sibTransId="{2F39E62D-1E39-4BFD-9ACD-3FB1E95116FF}"/>
    <dgm:cxn modelId="{E28FF8BE-59F0-4AE7-93E4-07348A8B9DB1}" srcId="{33D9A585-70F1-459F-AD8F-8855EECEED2D}" destId="{385A7F04-244F-4FF7-85B6-50291EBE7699}" srcOrd="5" destOrd="0" parTransId="{525F7667-28ED-490B-9FF6-244D8D17731E}" sibTransId="{1D2A602B-E87F-4D7A-B014-0CC91FB06A1F}"/>
    <dgm:cxn modelId="{F8C1AD44-1D34-4046-A490-0B4A630A3CCD}" srcId="{33D9A585-70F1-459F-AD8F-8855EECEED2D}" destId="{BB24E8BF-4DB4-4AFE-B8EF-080E689A1D55}" srcOrd="3" destOrd="0" parTransId="{7AF0C6D3-08DB-4287-AD5F-93DCF1AB9A06}" sibTransId="{B3B883CE-2871-4E76-AF81-86A5D6F988CD}"/>
    <dgm:cxn modelId="{F5D0E658-3F47-4981-B99F-E69F09125E3A}" type="presOf" srcId="{932C2BCA-DCCD-4A3A-8E63-8B55EACE7DC6}" destId="{16AD2926-CA42-4698-91F7-56B4854DFD8D}" srcOrd="0" destOrd="2" presId="urn:diagrams.loki3.com/BracketList"/>
    <dgm:cxn modelId="{51AD260F-B19B-4A0F-BFED-450CEA496B12}" type="presOf" srcId="{14EE6E9A-954A-48B6-9CDF-A4200D3FF05B}" destId="{16AD2926-CA42-4698-91F7-56B4854DFD8D}" srcOrd="0" destOrd="0" presId="urn:diagrams.loki3.com/BracketList"/>
    <dgm:cxn modelId="{A88021CB-9027-4309-8EF4-E7FF21BE1151}" srcId="{33D9A585-70F1-459F-AD8F-8855EECEED2D}" destId="{97E3A4F1-867C-41E5-BD0A-76A9EC179227}" srcOrd="2" destOrd="0" parTransId="{5F1976A4-DDA8-4070-A319-5FEC8422A486}" sibTransId="{0992D589-22E1-47DD-8837-824478815AC9}"/>
    <dgm:cxn modelId="{DCD6FDE4-DC62-4736-987A-4D05E04BD6AD}" type="presOf" srcId="{7378465B-735C-4100-AB2A-1421B4DCC99C}" destId="{D7580EDC-C1B3-4D4B-95E4-DB33FF334C5B}" srcOrd="0" destOrd="0" presId="urn:diagrams.loki3.com/BracketList"/>
    <dgm:cxn modelId="{F4983B0D-D814-48CF-9132-57816135D2E7}" srcId="{7378465B-735C-4100-AB2A-1421B4DCC99C}" destId="{FCAC3B4D-2EFF-4BEE-BE1D-4EAB13563FCD}" srcOrd="1" destOrd="0" parTransId="{B165E556-9D7E-49FA-A17A-76BCA6330AE2}" sibTransId="{25ECC5BA-2E94-4F29-8848-5FAFE0FE7B5B}"/>
    <dgm:cxn modelId="{8812C387-3DA2-41EE-81C0-85FEBC70490A}" type="presOf" srcId="{BB24E8BF-4DB4-4AFE-B8EF-080E689A1D55}" destId="{9A6E953F-420A-4500-B454-DFE546D5CD41}" srcOrd="0" destOrd="3" presId="urn:diagrams.loki3.com/BracketList"/>
    <dgm:cxn modelId="{232D0EF1-0916-491A-9747-7784C2009EA3}" type="presOf" srcId="{A5BA58F8-A9FF-4786-A9D1-F5ED14CFCB8A}" destId="{9A6E953F-420A-4500-B454-DFE546D5CD41}" srcOrd="0" destOrd="0" presId="urn:diagrams.loki3.com/BracketList"/>
    <dgm:cxn modelId="{8FD1C629-9609-4CDD-BE5B-7BCEC84FD24E}" srcId="{7378465B-735C-4100-AB2A-1421B4DCC99C}" destId="{33D9A585-70F1-459F-AD8F-8855EECEED2D}" srcOrd="2" destOrd="0" parTransId="{03F933DA-3D44-42F9-BC33-2846A5EF91E7}" sibTransId="{C060041D-501E-4C45-B07C-F6CD8EF1888F}"/>
    <dgm:cxn modelId="{F73DA8C5-17CC-4072-8F45-EBBFFC47EC53}" srcId="{44879942-0866-41AD-BE6B-1BCD749F974D}" destId="{770AF328-A07B-451D-A2B4-D1ED04F46DBD}" srcOrd="1" destOrd="0" parTransId="{3F51220E-1779-4948-9EA1-9D2DBA9A2829}" sibTransId="{227FADA5-3606-479D-97BC-FB474EA9065E}"/>
    <dgm:cxn modelId="{35F7C249-EF02-4E88-ADF2-0B2BDF3C3179}" type="presOf" srcId="{770AF328-A07B-451D-A2B4-D1ED04F46DBD}" destId="{16AD2926-CA42-4698-91F7-56B4854DFD8D}" srcOrd="0" destOrd="1" presId="urn:diagrams.loki3.com/BracketList"/>
    <dgm:cxn modelId="{EDCABC7F-1CD4-46F6-9E50-3FC0041647F1}" srcId="{FCAC3B4D-2EFF-4BEE-BE1D-4EAB13563FCD}" destId="{06BD6193-8449-43B1-B12F-D12611D5BA77}" srcOrd="1" destOrd="0" parTransId="{A6EB2A5C-C68D-4205-B991-DE3AD6FE9B57}" sibTransId="{B15F6B62-47B3-498A-8C03-4F92F1A68C2D}"/>
    <dgm:cxn modelId="{964BB916-F464-4FF7-A0B9-1D1D389424FE}" type="presOf" srcId="{385A7F04-244F-4FF7-85B6-50291EBE7699}" destId="{9A6E953F-420A-4500-B454-DFE546D5CD41}" srcOrd="0" destOrd="5" presId="urn:diagrams.loki3.com/BracketList"/>
    <dgm:cxn modelId="{6A8BDF9A-A4B9-4DE8-BCD9-3212AF9B7E01}" type="presOf" srcId="{E623CFB8-09DD-4199-A131-7098A9A72E8F}" destId="{301E7C76-A9C1-41B9-BC34-AD390198B1FC}" srcOrd="0" destOrd="0" presId="urn:diagrams.loki3.com/BracketList"/>
    <dgm:cxn modelId="{3B4B0665-6333-465E-AFC6-8C71DF2F0E5F}" srcId="{44879942-0866-41AD-BE6B-1BCD749F974D}" destId="{14EE6E9A-954A-48B6-9CDF-A4200D3FF05B}" srcOrd="0" destOrd="0" parTransId="{EDE6E17F-B21F-48A5-9413-D42AA1C3B180}" sibTransId="{65753449-12F1-47CB-9B1D-D609F624DE0E}"/>
    <dgm:cxn modelId="{F9CE0C1B-6F0B-42D7-A247-24FFB78B7E14}" type="presParOf" srcId="{D7580EDC-C1B3-4D4B-95E4-DB33FF334C5B}" destId="{5A241029-631B-41E2-B338-85823415A14B}" srcOrd="0" destOrd="0" presId="urn:diagrams.loki3.com/BracketList"/>
    <dgm:cxn modelId="{81DEA1CE-BDF7-40DE-AFE5-5BB5B2A1E907}" type="presParOf" srcId="{5A241029-631B-41E2-B338-85823415A14B}" destId="{F35D220C-2E5A-443B-80C0-1C3987F35BCC}" srcOrd="0" destOrd="0" presId="urn:diagrams.loki3.com/BracketList"/>
    <dgm:cxn modelId="{837862E1-4319-4BC9-8198-19E5B2D5B19C}" type="presParOf" srcId="{5A241029-631B-41E2-B338-85823415A14B}" destId="{C910133D-FEFA-4F38-B45A-3AFABECAB21E}" srcOrd="1" destOrd="0" presId="urn:diagrams.loki3.com/BracketList"/>
    <dgm:cxn modelId="{44DACA10-6CAC-49B0-9D48-88793809F38D}" type="presParOf" srcId="{5A241029-631B-41E2-B338-85823415A14B}" destId="{B2BB3DE5-78FB-4A8B-A3FF-9F92C8E8A488}" srcOrd="2" destOrd="0" presId="urn:diagrams.loki3.com/BracketList"/>
    <dgm:cxn modelId="{15462946-64CE-4662-8B71-C32D3144F6E0}" type="presParOf" srcId="{5A241029-631B-41E2-B338-85823415A14B}" destId="{16AD2926-CA42-4698-91F7-56B4854DFD8D}" srcOrd="3" destOrd="0" presId="urn:diagrams.loki3.com/BracketList"/>
    <dgm:cxn modelId="{A5321941-FED3-4203-A528-89A469340B62}" type="presParOf" srcId="{D7580EDC-C1B3-4D4B-95E4-DB33FF334C5B}" destId="{BE183490-34FE-42DB-A99A-0A802D1D2C1D}" srcOrd="1" destOrd="0" presId="urn:diagrams.loki3.com/BracketList"/>
    <dgm:cxn modelId="{A6070C64-5568-45AB-AE0E-6AC5AABFEA40}" type="presParOf" srcId="{D7580EDC-C1B3-4D4B-95E4-DB33FF334C5B}" destId="{16A4A0EF-C0E9-442F-8387-6B728229A10C}" srcOrd="2" destOrd="0" presId="urn:diagrams.loki3.com/BracketList"/>
    <dgm:cxn modelId="{1037B4A9-E365-40C6-B648-F3D196D5CC40}" type="presParOf" srcId="{16A4A0EF-C0E9-442F-8387-6B728229A10C}" destId="{14013FF5-6B89-4122-BB5A-E91626B7C9D5}" srcOrd="0" destOrd="0" presId="urn:diagrams.loki3.com/BracketList"/>
    <dgm:cxn modelId="{39CA115A-E940-4CD9-92C9-A0518752896B}" type="presParOf" srcId="{16A4A0EF-C0E9-442F-8387-6B728229A10C}" destId="{754067AA-2152-456A-BF6E-B8F3A67D0B82}" srcOrd="1" destOrd="0" presId="urn:diagrams.loki3.com/BracketList"/>
    <dgm:cxn modelId="{B7A3AD09-1117-4597-8258-E0E89B48F06B}" type="presParOf" srcId="{16A4A0EF-C0E9-442F-8387-6B728229A10C}" destId="{FC7A44D9-ED3A-49E7-BD3A-983721D07FBA}" srcOrd="2" destOrd="0" presId="urn:diagrams.loki3.com/BracketList"/>
    <dgm:cxn modelId="{34ADBEDB-13FD-4439-91A0-B0C6C6561D3B}" type="presParOf" srcId="{16A4A0EF-C0E9-442F-8387-6B728229A10C}" destId="{301E7C76-A9C1-41B9-BC34-AD390198B1FC}" srcOrd="3" destOrd="0" presId="urn:diagrams.loki3.com/BracketList"/>
    <dgm:cxn modelId="{971915BA-4C92-42A5-8AFB-646135619076}" type="presParOf" srcId="{D7580EDC-C1B3-4D4B-95E4-DB33FF334C5B}" destId="{133DB6A1-8BBC-444D-895B-C596E3C8737E}" srcOrd="3" destOrd="0" presId="urn:diagrams.loki3.com/BracketList"/>
    <dgm:cxn modelId="{841685EB-E92B-4D47-8C73-2AF802C34685}" type="presParOf" srcId="{D7580EDC-C1B3-4D4B-95E4-DB33FF334C5B}" destId="{2F6B4AB1-E6AD-4051-BE9B-090D1463865E}" srcOrd="4" destOrd="0" presId="urn:diagrams.loki3.com/BracketList"/>
    <dgm:cxn modelId="{72A99CF9-DACA-467F-AC8C-495D80E30F92}" type="presParOf" srcId="{2F6B4AB1-E6AD-4051-BE9B-090D1463865E}" destId="{875CF8AE-7834-477C-885D-A6D2D590BFBA}" srcOrd="0" destOrd="0" presId="urn:diagrams.loki3.com/BracketList"/>
    <dgm:cxn modelId="{6CED2BA5-66DB-45F1-A1C5-505D0BF7C533}" type="presParOf" srcId="{2F6B4AB1-E6AD-4051-BE9B-090D1463865E}" destId="{F42DB980-B5A6-4D1A-9AF8-3F197F5E1014}" srcOrd="1" destOrd="0" presId="urn:diagrams.loki3.com/BracketList"/>
    <dgm:cxn modelId="{520DEF94-303D-4F26-B68F-1044C9000577}" type="presParOf" srcId="{2F6B4AB1-E6AD-4051-BE9B-090D1463865E}" destId="{323309EE-C420-4EBB-95EF-94DF254DE4DE}" srcOrd="2" destOrd="0" presId="urn:diagrams.loki3.com/BracketList"/>
    <dgm:cxn modelId="{49E4090D-91BD-4DE0-8F17-A212692A074A}" type="presParOf" srcId="{2F6B4AB1-E6AD-4051-BE9B-090D1463865E}" destId="{9A6E953F-420A-4500-B454-DFE546D5CD4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A6F5375-C65F-455E-B423-9087B3229020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F8061F-1BAC-4559-B288-177C9B113EB9}">
      <dgm:prSet phldrT="[Text]"/>
      <dgm:spPr/>
      <dgm:t>
        <a:bodyPr/>
        <a:lstStyle/>
        <a:p>
          <a:r>
            <a:rPr lang="en-US" dirty="0" smtClean="0"/>
            <a:t>Greece</a:t>
          </a:r>
          <a:endParaRPr lang="en-US" dirty="0"/>
        </a:p>
      </dgm:t>
    </dgm:pt>
    <dgm:pt modelId="{DEDE843F-076F-481C-B9A3-198A2C2C4333}" type="parTrans" cxnId="{9E6878C3-8C52-4BAB-8183-6D68E7A0A97F}">
      <dgm:prSet/>
      <dgm:spPr/>
      <dgm:t>
        <a:bodyPr/>
        <a:lstStyle/>
        <a:p>
          <a:endParaRPr lang="en-US"/>
        </a:p>
      </dgm:t>
    </dgm:pt>
    <dgm:pt modelId="{159DB44D-BA66-4C84-BE52-82215464C5EC}" type="sibTrans" cxnId="{9E6878C3-8C52-4BAB-8183-6D68E7A0A97F}">
      <dgm:prSet/>
      <dgm:spPr/>
      <dgm:t>
        <a:bodyPr/>
        <a:lstStyle/>
        <a:p>
          <a:endParaRPr lang="en-US"/>
        </a:p>
      </dgm:t>
    </dgm:pt>
    <dgm:pt modelId="{8A53F916-2881-4BDF-ADCE-F3A3ADC70401}">
      <dgm:prSet phldrT="[Text]"/>
      <dgm:spPr/>
      <dgm:t>
        <a:bodyPr/>
        <a:lstStyle/>
        <a:p>
          <a:r>
            <a:rPr lang="en-US" dirty="0" smtClean="0"/>
            <a:t>Japan</a:t>
          </a:r>
          <a:endParaRPr lang="en-US" dirty="0"/>
        </a:p>
      </dgm:t>
    </dgm:pt>
    <dgm:pt modelId="{D7663939-02B9-4B19-92D7-680A57E9D67C}" type="parTrans" cxnId="{7F37766C-5F96-44F5-924B-C1FF428237F9}">
      <dgm:prSet/>
      <dgm:spPr/>
      <dgm:t>
        <a:bodyPr/>
        <a:lstStyle/>
        <a:p>
          <a:endParaRPr lang="en-US"/>
        </a:p>
      </dgm:t>
    </dgm:pt>
    <dgm:pt modelId="{4D3D2B4B-D545-4F27-B5EE-77EC680E3B63}" type="sibTrans" cxnId="{7F37766C-5F96-44F5-924B-C1FF428237F9}">
      <dgm:prSet/>
      <dgm:spPr/>
      <dgm:t>
        <a:bodyPr/>
        <a:lstStyle/>
        <a:p>
          <a:endParaRPr lang="en-US"/>
        </a:p>
      </dgm:t>
    </dgm:pt>
    <dgm:pt modelId="{1ACBF731-5F71-4948-8780-B163421ED820}">
      <dgm:prSet phldrT="[Text]"/>
      <dgm:spPr/>
      <dgm:t>
        <a:bodyPr/>
        <a:lstStyle/>
        <a:p>
          <a:r>
            <a:rPr lang="en-US" dirty="0" smtClean="0"/>
            <a:t>German</a:t>
          </a:r>
          <a:endParaRPr lang="en-US" dirty="0"/>
        </a:p>
      </dgm:t>
    </dgm:pt>
    <dgm:pt modelId="{EADFA71A-44FB-4A6F-A9D0-F7813AE2BB16}" type="parTrans" cxnId="{8AEA6164-014C-4307-8850-99A196EA3AC1}">
      <dgm:prSet/>
      <dgm:spPr/>
      <dgm:t>
        <a:bodyPr/>
        <a:lstStyle/>
        <a:p>
          <a:endParaRPr lang="en-US"/>
        </a:p>
      </dgm:t>
    </dgm:pt>
    <dgm:pt modelId="{F70501AB-6F00-4C75-949B-630B805E84D3}" type="sibTrans" cxnId="{8AEA6164-014C-4307-8850-99A196EA3AC1}">
      <dgm:prSet/>
      <dgm:spPr/>
      <dgm:t>
        <a:bodyPr/>
        <a:lstStyle/>
        <a:p>
          <a:endParaRPr lang="en-US"/>
        </a:p>
      </dgm:t>
    </dgm:pt>
    <dgm:pt modelId="{B91A4A97-9A3C-43B7-99C8-190E06529D80}">
      <dgm:prSet phldrT="[Text]"/>
      <dgm:spPr/>
      <dgm:t>
        <a:bodyPr/>
        <a:lstStyle/>
        <a:p>
          <a:r>
            <a:rPr lang="en-US" dirty="0" smtClean="0"/>
            <a:t>China</a:t>
          </a:r>
          <a:endParaRPr lang="en-US" dirty="0"/>
        </a:p>
      </dgm:t>
    </dgm:pt>
    <dgm:pt modelId="{8EAA8A4B-6F28-4D65-8CBF-7D76CFAA349C}" type="parTrans" cxnId="{6FBA5892-9BA8-4457-82AB-4C288135886C}">
      <dgm:prSet/>
      <dgm:spPr/>
      <dgm:t>
        <a:bodyPr/>
        <a:lstStyle/>
        <a:p>
          <a:endParaRPr lang="en-US"/>
        </a:p>
      </dgm:t>
    </dgm:pt>
    <dgm:pt modelId="{18036329-B75C-461E-B252-86EB2C7DF2FA}" type="sibTrans" cxnId="{6FBA5892-9BA8-4457-82AB-4C288135886C}">
      <dgm:prSet/>
      <dgm:spPr/>
      <dgm:t>
        <a:bodyPr/>
        <a:lstStyle/>
        <a:p>
          <a:endParaRPr lang="en-US"/>
        </a:p>
      </dgm:t>
    </dgm:pt>
    <dgm:pt modelId="{992EDA9A-47F1-49FA-9F08-4A24D3068E51}">
      <dgm:prSet phldrT="[Text]"/>
      <dgm:spPr/>
      <dgm:t>
        <a:bodyPr/>
        <a:lstStyle/>
        <a:p>
          <a:r>
            <a:rPr lang="en-US" dirty="0" smtClean="0"/>
            <a:t>Singapore</a:t>
          </a:r>
          <a:endParaRPr lang="en-US" dirty="0"/>
        </a:p>
      </dgm:t>
    </dgm:pt>
    <dgm:pt modelId="{F1B4E998-9010-4882-8329-EDD7EA31C844}" type="parTrans" cxnId="{2661A7A8-F283-4246-878F-500C03DEC507}">
      <dgm:prSet/>
      <dgm:spPr/>
      <dgm:t>
        <a:bodyPr/>
        <a:lstStyle/>
        <a:p>
          <a:endParaRPr lang="en-US"/>
        </a:p>
      </dgm:t>
    </dgm:pt>
    <dgm:pt modelId="{6ED6AF2A-42BE-4B5A-8482-577E56858DE7}" type="sibTrans" cxnId="{2661A7A8-F283-4246-878F-500C03DEC507}">
      <dgm:prSet/>
      <dgm:spPr/>
      <dgm:t>
        <a:bodyPr/>
        <a:lstStyle/>
        <a:p>
          <a:endParaRPr lang="en-US"/>
        </a:p>
      </dgm:t>
    </dgm:pt>
    <dgm:pt modelId="{91E8BC25-CAC8-4C65-91BD-37F4DA51ED5C}" type="pres">
      <dgm:prSet presAssocID="{4A6F5375-C65F-455E-B423-9087B3229020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16BBFABF-A1E1-49C7-95A8-A880388B1EF6}" type="pres">
      <dgm:prSet presAssocID="{4A6F5375-C65F-455E-B423-9087B3229020}" presName="arrowNode" presStyleLbl="node1" presStyleIdx="0" presStyleCnt="1"/>
      <dgm:spPr/>
    </dgm:pt>
    <dgm:pt modelId="{23A7AFF1-01C0-4975-9A35-2A57324AD8DD}" type="pres">
      <dgm:prSet presAssocID="{97F8061F-1BAC-4559-B288-177C9B113EB9}" presName="txNode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FEB22-490C-4313-88F7-8D4D4F908E70}" type="pres">
      <dgm:prSet presAssocID="{8A53F916-2881-4BDF-ADCE-F3A3ADC70401}" presName="txNode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B7FBF4-57AE-4F31-BAAE-3A71F5A03C89}" type="pres">
      <dgm:prSet presAssocID="{4D3D2B4B-D545-4F27-B5EE-77EC680E3B63}" presName="dotNode2" presStyleCnt="0"/>
      <dgm:spPr/>
    </dgm:pt>
    <dgm:pt modelId="{576A2943-5C18-4C8E-A9E5-00167007E7B8}" type="pres">
      <dgm:prSet presAssocID="{4D3D2B4B-D545-4F27-B5EE-77EC680E3B63}" presName="dotRepeatNode" presStyleLbl="fgShp" presStyleIdx="0" presStyleCnt="3"/>
      <dgm:spPr/>
      <dgm:t>
        <a:bodyPr/>
        <a:lstStyle/>
        <a:p>
          <a:endParaRPr lang="en-US"/>
        </a:p>
      </dgm:t>
    </dgm:pt>
    <dgm:pt modelId="{3C48F26E-510B-4D6A-8D18-A459CFE16F80}" type="pres">
      <dgm:prSet presAssocID="{B91A4A97-9A3C-43B7-99C8-190E06529D80}" presName="txNode3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9AB26-61AA-4746-9837-0FDC3B42472D}" type="pres">
      <dgm:prSet presAssocID="{18036329-B75C-461E-B252-86EB2C7DF2FA}" presName="dotNode3" presStyleCnt="0"/>
      <dgm:spPr/>
    </dgm:pt>
    <dgm:pt modelId="{C1534DF3-7CA9-4505-8811-7D7A91460520}" type="pres">
      <dgm:prSet presAssocID="{18036329-B75C-461E-B252-86EB2C7DF2FA}" presName="dotRepeatNode" presStyleLbl="fgShp" presStyleIdx="1" presStyleCnt="3"/>
      <dgm:spPr/>
      <dgm:t>
        <a:bodyPr/>
        <a:lstStyle/>
        <a:p>
          <a:endParaRPr lang="en-US"/>
        </a:p>
      </dgm:t>
    </dgm:pt>
    <dgm:pt modelId="{2FC68546-68E3-4754-B705-26D4D59176EF}" type="pres">
      <dgm:prSet presAssocID="{1ACBF731-5F71-4948-8780-B163421ED820}" presName="txNode4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D2EBA-32FA-4FB3-8535-AF73F6DCCCF1}" type="pres">
      <dgm:prSet presAssocID="{F70501AB-6F00-4C75-949B-630B805E84D3}" presName="dotNode4" presStyleCnt="0"/>
      <dgm:spPr/>
    </dgm:pt>
    <dgm:pt modelId="{33D5FDAF-6FE8-415D-85F8-52A1072603C1}" type="pres">
      <dgm:prSet presAssocID="{F70501AB-6F00-4C75-949B-630B805E84D3}" presName="dotRepeatNode" presStyleLbl="fgShp" presStyleIdx="2" presStyleCnt="3"/>
      <dgm:spPr/>
      <dgm:t>
        <a:bodyPr/>
        <a:lstStyle/>
        <a:p>
          <a:endParaRPr lang="en-US"/>
        </a:p>
      </dgm:t>
    </dgm:pt>
    <dgm:pt modelId="{DCB999EF-8D8B-4D34-A477-2B7E32D320FF}" type="pres">
      <dgm:prSet presAssocID="{992EDA9A-47F1-49FA-9F08-4A24D3068E51}" presName="txNode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61A7A8-F283-4246-878F-500C03DEC507}" srcId="{4A6F5375-C65F-455E-B423-9087B3229020}" destId="{992EDA9A-47F1-49FA-9F08-4A24D3068E51}" srcOrd="4" destOrd="0" parTransId="{F1B4E998-9010-4882-8329-EDD7EA31C844}" sibTransId="{6ED6AF2A-42BE-4B5A-8482-577E56858DE7}"/>
    <dgm:cxn modelId="{9E6878C3-8C52-4BAB-8183-6D68E7A0A97F}" srcId="{4A6F5375-C65F-455E-B423-9087B3229020}" destId="{97F8061F-1BAC-4559-B288-177C9B113EB9}" srcOrd="0" destOrd="0" parTransId="{DEDE843F-076F-481C-B9A3-198A2C2C4333}" sibTransId="{159DB44D-BA66-4C84-BE52-82215464C5EC}"/>
    <dgm:cxn modelId="{955E7C5C-CFFD-45DD-9818-78ACF5B362F3}" type="presOf" srcId="{F70501AB-6F00-4C75-949B-630B805E84D3}" destId="{33D5FDAF-6FE8-415D-85F8-52A1072603C1}" srcOrd="0" destOrd="0" presId="urn:microsoft.com/office/officeart/2009/3/layout/DescendingProcess"/>
    <dgm:cxn modelId="{849ACB85-BA92-4BA0-8356-C56B6486E481}" type="presOf" srcId="{4D3D2B4B-D545-4F27-B5EE-77EC680E3B63}" destId="{576A2943-5C18-4C8E-A9E5-00167007E7B8}" srcOrd="0" destOrd="0" presId="urn:microsoft.com/office/officeart/2009/3/layout/DescendingProcess"/>
    <dgm:cxn modelId="{7F37766C-5F96-44F5-924B-C1FF428237F9}" srcId="{4A6F5375-C65F-455E-B423-9087B3229020}" destId="{8A53F916-2881-4BDF-ADCE-F3A3ADC70401}" srcOrd="1" destOrd="0" parTransId="{D7663939-02B9-4B19-92D7-680A57E9D67C}" sibTransId="{4D3D2B4B-D545-4F27-B5EE-77EC680E3B63}"/>
    <dgm:cxn modelId="{64A1B068-BD59-46FD-8178-F16AFBBF7F5B}" type="presOf" srcId="{8A53F916-2881-4BDF-ADCE-F3A3ADC70401}" destId="{DBAFEB22-490C-4313-88F7-8D4D4F908E70}" srcOrd="0" destOrd="0" presId="urn:microsoft.com/office/officeart/2009/3/layout/DescendingProcess"/>
    <dgm:cxn modelId="{9953D663-4F5D-4F6F-8FE2-079F216A36DE}" type="presOf" srcId="{992EDA9A-47F1-49FA-9F08-4A24D3068E51}" destId="{DCB999EF-8D8B-4D34-A477-2B7E32D320FF}" srcOrd="0" destOrd="0" presId="urn:microsoft.com/office/officeart/2009/3/layout/DescendingProcess"/>
    <dgm:cxn modelId="{49A01EF7-0C12-4705-8187-9F07D76D719A}" type="presOf" srcId="{4A6F5375-C65F-455E-B423-9087B3229020}" destId="{91E8BC25-CAC8-4C65-91BD-37F4DA51ED5C}" srcOrd="0" destOrd="0" presId="urn:microsoft.com/office/officeart/2009/3/layout/DescendingProcess"/>
    <dgm:cxn modelId="{8AEA6164-014C-4307-8850-99A196EA3AC1}" srcId="{4A6F5375-C65F-455E-B423-9087B3229020}" destId="{1ACBF731-5F71-4948-8780-B163421ED820}" srcOrd="3" destOrd="0" parTransId="{EADFA71A-44FB-4A6F-A9D0-F7813AE2BB16}" sibTransId="{F70501AB-6F00-4C75-949B-630B805E84D3}"/>
    <dgm:cxn modelId="{EE4290CD-1A77-4BAC-9301-B12F68EA1C7B}" type="presOf" srcId="{1ACBF731-5F71-4948-8780-B163421ED820}" destId="{2FC68546-68E3-4754-B705-26D4D59176EF}" srcOrd="0" destOrd="0" presId="urn:microsoft.com/office/officeart/2009/3/layout/DescendingProcess"/>
    <dgm:cxn modelId="{5BEDEBCD-6488-4F1D-AFB1-99366002F01E}" type="presOf" srcId="{18036329-B75C-461E-B252-86EB2C7DF2FA}" destId="{C1534DF3-7CA9-4505-8811-7D7A91460520}" srcOrd="0" destOrd="0" presId="urn:microsoft.com/office/officeart/2009/3/layout/DescendingProcess"/>
    <dgm:cxn modelId="{4CD4ECBB-F7CC-4CA3-A71D-A00D42C34B03}" type="presOf" srcId="{B91A4A97-9A3C-43B7-99C8-190E06529D80}" destId="{3C48F26E-510B-4D6A-8D18-A459CFE16F80}" srcOrd="0" destOrd="0" presId="urn:microsoft.com/office/officeart/2009/3/layout/DescendingProcess"/>
    <dgm:cxn modelId="{8B0A60E6-4640-4953-A9AD-D031FDA2064A}" type="presOf" srcId="{97F8061F-1BAC-4559-B288-177C9B113EB9}" destId="{23A7AFF1-01C0-4975-9A35-2A57324AD8DD}" srcOrd="0" destOrd="0" presId="urn:microsoft.com/office/officeart/2009/3/layout/DescendingProcess"/>
    <dgm:cxn modelId="{6FBA5892-9BA8-4457-82AB-4C288135886C}" srcId="{4A6F5375-C65F-455E-B423-9087B3229020}" destId="{B91A4A97-9A3C-43B7-99C8-190E06529D80}" srcOrd="2" destOrd="0" parTransId="{8EAA8A4B-6F28-4D65-8CBF-7D76CFAA349C}" sibTransId="{18036329-B75C-461E-B252-86EB2C7DF2FA}"/>
    <dgm:cxn modelId="{45D53A87-EF22-4172-84CB-4F704844EBA8}" type="presParOf" srcId="{91E8BC25-CAC8-4C65-91BD-37F4DA51ED5C}" destId="{16BBFABF-A1E1-49C7-95A8-A880388B1EF6}" srcOrd="0" destOrd="0" presId="urn:microsoft.com/office/officeart/2009/3/layout/DescendingProcess"/>
    <dgm:cxn modelId="{EF55DD67-C20A-4760-828C-16126B433E40}" type="presParOf" srcId="{91E8BC25-CAC8-4C65-91BD-37F4DA51ED5C}" destId="{23A7AFF1-01C0-4975-9A35-2A57324AD8DD}" srcOrd="1" destOrd="0" presId="urn:microsoft.com/office/officeart/2009/3/layout/DescendingProcess"/>
    <dgm:cxn modelId="{96468580-E8F6-4AAD-B508-6F15F7D3BA61}" type="presParOf" srcId="{91E8BC25-CAC8-4C65-91BD-37F4DA51ED5C}" destId="{DBAFEB22-490C-4313-88F7-8D4D4F908E70}" srcOrd="2" destOrd="0" presId="urn:microsoft.com/office/officeart/2009/3/layout/DescendingProcess"/>
    <dgm:cxn modelId="{EA9CA8DB-FC11-4CF2-9FF6-42E49E127021}" type="presParOf" srcId="{91E8BC25-CAC8-4C65-91BD-37F4DA51ED5C}" destId="{9CB7FBF4-57AE-4F31-BAAE-3A71F5A03C89}" srcOrd="3" destOrd="0" presId="urn:microsoft.com/office/officeart/2009/3/layout/DescendingProcess"/>
    <dgm:cxn modelId="{9956B0D5-6975-485E-B336-BA80064B611E}" type="presParOf" srcId="{9CB7FBF4-57AE-4F31-BAAE-3A71F5A03C89}" destId="{576A2943-5C18-4C8E-A9E5-00167007E7B8}" srcOrd="0" destOrd="0" presId="urn:microsoft.com/office/officeart/2009/3/layout/DescendingProcess"/>
    <dgm:cxn modelId="{7E89A449-80D8-4965-98CD-9638C4B9CA19}" type="presParOf" srcId="{91E8BC25-CAC8-4C65-91BD-37F4DA51ED5C}" destId="{3C48F26E-510B-4D6A-8D18-A459CFE16F80}" srcOrd="4" destOrd="0" presId="urn:microsoft.com/office/officeart/2009/3/layout/DescendingProcess"/>
    <dgm:cxn modelId="{00255565-72A1-4124-BF11-CB8368CB745C}" type="presParOf" srcId="{91E8BC25-CAC8-4C65-91BD-37F4DA51ED5C}" destId="{D419AB26-61AA-4746-9837-0FDC3B42472D}" srcOrd="5" destOrd="0" presId="urn:microsoft.com/office/officeart/2009/3/layout/DescendingProcess"/>
    <dgm:cxn modelId="{231573D2-468B-4F99-B2F2-FF42894851CB}" type="presParOf" srcId="{D419AB26-61AA-4746-9837-0FDC3B42472D}" destId="{C1534DF3-7CA9-4505-8811-7D7A91460520}" srcOrd="0" destOrd="0" presId="urn:microsoft.com/office/officeart/2009/3/layout/DescendingProcess"/>
    <dgm:cxn modelId="{80F8F7F8-1453-4155-BF31-D2D105C13F54}" type="presParOf" srcId="{91E8BC25-CAC8-4C65-91BD-37F4DA51ED5C}" destId="{2FC68546-68E3-4754-B705-26D4D59176EF}" srcOrd="6" destOrd="0" presId="urn:microsoft.com/office/officeart/2009/3/layout/DescendingProcess"/>
    <dgm:cxn modelId="{3DB6FC1D-A484-4A58-94EC-557560800F35}" type="presParOf" srcId="{91E8BC25-CAC8-4C65-91BD-37F4DA51ED5C}" destId="{FAFD2EBA-32FA-4FB3-8535-AF73F6DCCCF1}" srcOrd="7" destOrd="0" presId="urn:microsoft.com/office/officeart/2009/3/layout/DescendingProcess"/>
    <dgm:cxn modelId="{F903BACC-9AD1-4D49-AC06-C14307AED243}" type="presParOf" srcId="{FAFD2EBA-32FA-4FB3-8535-AF73F6DCCCF1}" destId="{33D5FDAF-6FE8-415D-85F8-52A1072603C1}" srcOrd="0" destOrd="0" presId="urn:microsoft.com/office/officeart/2009/3/layout/DescendingProcess"/>
    <dgm:cxn modelId="{86394467-9D41-4681-BA02-9F381969266C}" type="presParOf" srcId="{91E8BC25-CAC8-4C65-91BD-37F4DA51ED5C}" destId="{DCB999EF-8D8B-4D34-A477-2B7E32D320FF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6AD7AAC-591E-4CBC-91AF-B9E300C84E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9D2676-1FB3-4A06-8B82-EF619185E941}">
      <dgm:prSet phldrT="[Text]"/>
      <dgm:spPr/>
      <dgm:t>
        <a:bodyPr/>
        <a:lstStyle/>
        <a:p>
          <a:r>
            <a:rPr lang="en-US" smtClean="0"/>
            <a:t>OPEN Registry</a:t>
          </a:r>
          <a:endParaRPr lang="en-US"/>
        </a:p>
      </dgm:t>
    </dgm:pt>
    <dgm:pt modelId="{F6458B39-8DC9-4A49-AC56-3CCCFCB6D6DC}" type="parTrans" cxnId="{CF8E3D26-405A-428D-A9A7-6FB179358A7B}">
      <dgm:prSet/>
      <dgm:spPr/>
      <dgm:t>
        <a:bodyPr/>
        <a:lstStyle/>
        <a:p>
          <a:endParaRPr lang="en-US"/>
        </a:p>
      </dgm:t>
    </dgm:pt>
    <dgm:pt modelId="{7798F283-B225-433B-BBEE-2C2C41C12742}" type="sibTrans" cxnId="{CF8E3D26-405A-428D-A9A7-6FB179358A7B}">
      <dgm:prSet/>
      <dgm:spPr/>
      <dgm:t>
        <a:bodyPr/>
        <a:lstStyle/>
        <a:p>
          <a:endParaRPr lang="en-US"/>
        </a:p>
      </dgm:t>
    </dgm:pt>
    <dgm:pt modelId="{EDBF29C9-B4F0-4F37-8278-BC005E25AEF9}">
      <dgm:prSet/>
      <dgm:spPr/>
      <dgm:t>
        <a:bodyPr/>
        <a:lstStyle/>
        <a:p>
          <a:r>
            <a:rPr lang="en-US" smtClean="0"/>
            <a:t>Owner need not be of same country, where ship is registered.</a:t>
          </a:r>
          <a:endParaRPr lang="en-US"/>
        </a:p>
      </dgm:t>
    </dgm:pt>
    <dgm:pt modelId="{4310FF60-F4ED-411D-A72E-9546921D0328}" type="parTrans" cxnId="{9B8BDA15-B361-4D60-8BC8-7ACD0CD0DFB1}">
      <dgm:prSet/>
      <dgm:spPr/>
      <dgm:t>
        <a:bodyPr/>
        <a:lstStyle/>
        <a:p>
          <a:endParaRPr lang="en-US"/>
        </a:p>
      </dgm:t>
    </dgm:pt>
    <dgm:pt modelId="{EA298CF3-4922-4A8D-BF8D-F5E648576111}" type="sibTrans" cxnId="{9B8BDA15-B361-4D60-8BC8-7ACD0CD0DFB1}">
      <dgm:prSet/>
      <dgm:spPr/>
      <dgm:t>
        <a:bodyPr/>
        <a:lstStyle/>
        <a:p>
          <a:endParaRPr lang="en-US"/>
        </a:p>
      </dgm:t>
    </dgm:pt>
    <dgm:pt modelId="{3CC082D5-4210-4DD3-A2A9-B83405670EAF}">
      <dgm:prSet/>
      <dgm:spPr/>
      <dgm:t>
        <a:bodyPr/>
        <a:lstStyle/>
        <a:p>
          <a:r>
            <a:rPr lang="en-US" dirty="0" smtClean="0"/>
            <a:t>Coastal Shipping</a:t>
          </a:r>
          <a:endParaRPr lang="en-US" dirty="0"/>
        </a:p>
      </dgm:t>
    </dgm:pt>
    <dgm:pt modelId="{29071E92-5766-44D8-A992-4EE89F6A0EAD}" type="parTrans" cxnId="{BBAE7944-1FCD-427A-99EF-291F8FABB935}">
      <dgm:prSet/>
      <dgm:spPr/>
      <dgm:t>
        <a:bodyPr/>
        <a:lstStyle/>
        <a:p>
          <a:endParaRPr lang="en-US"/>
        </a:p>
      </dgm:t>
    </dgm:pt>
    <dgm:pt modelId="{F7212754-01E9-4D15-9042-610CAD87A632}" type="sibTrans" cxnId="{BBAE7944-1FCD-427A-99EF-291F8FABB935}">
      <dgm:prSet/>
      <dgm:spPr/>
      <dgm:t>
        <a:bodyPr/>
        <a:lstStyle/>
        <a:p>
          <a:endParaRPr lang="en-US"/>
        </a:p>
      </dgm:t>
    </dgm:pt>
    <dgm:pt modelId="{4AF279D7-63E7-4C18-BC64-AFC6E67B09C9}">
      <dgm:prSet/>
      <dgm:spPr/>
      <dgm:t>
        <a:bodyPr/>
        <a:lstStyle/>
        <a:p>
          <a:r>
            <a:rPr lang="en-US" dirty="0" smtClean="0"/>
            <a:t>Regulated under Merchant Shipping Act’58</a:t>
          </a:r>
          <a:endParaRPr lang="en-US" dirty="0"/>
        </a:p>
      </dgm:t>
    </dgm:pt>
    <dgm:pt modelId="{12EA70C1-485C-48D5-B1DB-4B6812C789BE}" type="parTrans" cxnId="{95567062-97CD-4609-9767-ABB27BD81CF6}">
      <dgm:prSet/>
      <dgm:spPr/>
      <dgm:t>
        <a:bodyPr/>
        <a:lstStyle/>
        <a:p>
          <a:endParaRPr lang="en-US"/>
        </a:p>
      </dgm:t>
    </dgm:pt>
    <dgm:pt modelId="{5EAA5571-3EC2-4385-9B0E-D82A6B4B3522}" type="sibTrans" cxnId="{95567062-97CD-4609-9767-ABB27BD81CF6}">
      <dgm:prSet/>
      <dgm:spPr/>
      <dgm:t>
        <a:bodyPr/>
        <a:lstStyle/>
        <a:p>
          <a:endParaRPr lang="en-US"/>
        </a:p>
      </dgm:t>
    </dgm:pt>
    <dgm:pt modelId="{7743C118-0048-49ED-9721-9DD5A05DBC06}">
      <dgm:prSet/>
      <dgm:spPr/>
      <dgm:t>
        <a:bodyPr/>
        <a:lstStyle/>
        <a:p>
          <a:r>
            <a:rPr lang="en-US" dirty="0" smtClean="0"/>
            <a:t>Not required to pay lighthouse dues</a:t>
          </a:r>
          <a:endParaRPr lang="en-US" dirty="0"/>
        </a:p>
      </dgm:t>
    </dgm:pt>
    <dgm:pt modelId="{244311D3-5FB7-4C3A-9600-FDCCE7972EA5}" type="parTrans" cxnId="{87AB9B9D-AE98-4C18-BEBC-611E15E1A349}">
      <dgm:prSet/>
      <dgm:spPr/>
      <dgm:t>
        <a:bodyPr/>
        <a:lstStyle/>
        <a:p>
          <a:endParaRPr lang="en-US"/>
        </a:p>
      </dgm:t>
    </dgm:pt>
    <dgm:pt modelId="{986A8E72-D477-48F7-9169-EB96F31B0D5C}" type="sibTrans" cxnId="{87AB9B9D-AE98-4C18-BEBC-611E15E1A349}">
      <dgm:prSet/>
      <dgm:spPr/>
      <dgm:t>
        <a:bodyPr/>
        <a:lstStyle/>
        <a:p>
          <a:endParaRPr lang="en-US"/>
        </a:p>
      </dgm:t>
    </dgm:pt>
    <dgm:pt modelId="{2D881A59-511E-4BDE-ADFE-7D077776423D}">
      <dgm:prSet/>
      <dgm:spPr/>
      <dgm:t>
        <a:bodyPr/>
        <a:lstStyle/>
        <a:p>
          <a:r>
            <a:rPr lang="en-US" smtClean="0"/>
            <a:t>Dredging Corporation of India ‘75</a:t>
          </a:r>
          <a:endParaRPr lang="en-US" dirty="0"/>
        </a:p>
      </dgm:t>
    </dgm:pt>
    <dgm:pt modelId="{67BB9383-C465-4399-B158-3C7AFDF0E37C}" type="parTrans" cxnId="{5CC8BB3B-C33B-4C7A-958D-8550AF623CF8}">
      <dgm:prSet/>
      <dgm:spPr/>
      <dgm:t>
        <a:bodyPr/>
        <a:lstStyle/>
        <a:p>
          <a:endParaRPr lang="en-US"/>
        </a:p>
      </dgm:t>
    </dgm:pt>
    <dgm:pt modelId="{8EA19868-ACF8-447B-AEAF-863247AEAEE2}" type="sibTrans" cxnId="{5CC8BB3B-C33B-4C7A-958D-8550AF623CF8}">
      <dgm:prSet/>
      <dgm:spPr/>
      <dgm:t>
        <a:bodyPr/>
        <a:lstStyle/>
        <a:p>
          <a:endParaRPr lang="en-US"/>
        </a:p>
      </dgm:t>
    </dgm:pt>
    <dgm:pt modelId="{C05D68F1-9261-4A6F-8085-1D271E23ED48}">
      <dgm:prSet/>
      <dgm:spPr/>
      <dgm:t>
        <a:bodyPr/>
        <a:lstStyle/>
        <a:p>
          <a:r>
            <a:rPr lang="en-US" dirty="0" smtClean="0"/>
            <a:t>PSU  under Shipping Ministry</a:t>
          </a:r>
          <a:endParaRPr lang="en-US" dirty="0"/>
        </a:p>
      </dgm:t>
    </dgm:pt>
    <dgm:pt modelId="{41DA911E-DEE0-4E9F-8F65-7CF748247A01}" type="parTrans" cxnId="{6AE0997D-52C6-4D3B-ABA2-9C70D3537574}">
      <dgm:prSet/>
      <dgm:spPr/>
      <dgm:t>
        <a:bodyPr/>
        <a:lstStyle/>
        <a:p>
          <a:endParaRPr lang="en-US"/>
        </a:p>
      </dgm:t>
    </dgm:pt>
    <dgm:pt modelId="{B9E72B1A-A8A9-44E2-99B9-464FDE6FDCA7}" type="sibTrans" cxnId="{6AE0997D-52C6-4D3B-ABA2-9C70D3537574}">
      <dgm:prSet/>
      <dgm:spPr/>
      <dgm:t>
        <a:bodyPr/>
        <a:lstStyle/>
        <a:p>
          <a:endParaRPr lang="en-US"/>
        </a:p>
      </dgm:t>
    </dgm:pt>
    <dgm:pt modelId="{733255B7-D76F-439D-AF3C-4AFC079BC4F3}">
      <dgm:prSet/>
      <dgm:spPr/>
      <dgm:t>
        <a:bodyPr/>
        <a:lstStyle/>
        <a:p>
          <a:r>
            <a:rPr lang="en-US" dirty="0" smtClean="0"/>
            <a:t>for major, minor and NAVY</a:t>
          </a:r>
          <a:endParaRPr lang="en-US" dirty="0"/>
        </a:p>
      </dgm:t>
    </dgm:pt>
    <dgm:pt modelId="{88CF078C-A391-4663-A214-4FB407322213}" type="parTrans" cxnId="{0277535C-4FB0-4629-87E7-B822CE9AF164}">
      <dgm:prSet/>
      <dgm:spPr/>
      <dgm:t>
        <a:bodyPr/>
        <a:lstStyle/>
        <a:p>
          <a:endParaRPr lang="en-US"/>
        </a:p>
      </dgm:t>
    </dgm:pt>
    <dgm:pt modelId="{9F475433-2004-40FE-9780-15CADEA897ED}" type="sibTrans" cxnId="{0277535C-4FB0-4629-87E7-B822CE9AF164}">
      <dgm:prSet/>
      <dgm:spPr/>
      <dgm:t>
        <a:bodyPr/>
        <a:lstStyle/>
        <a:p>
          <a:endParaRPr lang="en-US"/>
        </a:p>
      </dgm:t>
    </dgm:pt>
    <dgm:pt modelId="{FFDFCE69-3524-413C-92CD-D880E9653EB9}" type="pres">
      <dgm:prSet presAssocID="{B6AD7AAC-591E-4CBC-91AF-B9E300C84E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114F4D-CFE3-409A-B2E5-854C56C27BEF}" type="pres">
      <dgm:prSet presAssocID="{069D2676-1FB3-4A06-8B82-EF619185E941}" presName="parentLin" presStyleCnt="0"/>
      <dgm:spPr/>
    </dgm:pt>
    <dgm:pt modelId="{5398B0ED-791B-4987-A4C3-30F4A37B1892}" type="pres">
      <dgm:prSet presAssocID="{069D2676-1FB3-4A06-8B82-EF619185E94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BE2A58B-3DC5-4C07-82E0-189A9ECEC8F5}" type="pres">
      <dgm:prSet presAssocID="{069D2676-1FB3-4A06-8B82-EF619185E94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B91B0-0AC3-4131-A896-1217DC9DC71D}" type="pres">
      <dgm:prSet presAssocID="{069D2676-1FB3-4A06-8B82-EF619185E941}" presName="negativeSpace" presStyleCnt="0"/>
      <dgm:spPr/>
    </dgm:pt>
    <dgm:pt modelId="{16937D61-1850-4D70-ADF8-4CF81248829B}" type="pres">
      <dgm:prSet presAssocID="{069D2676-1FB3-4A06-8B82-EF619185E94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D24F2-4EAF-485F-8BD5-48945C7DAA85}" type="pres">
      <dgm:prSet presAssocID="{7798F283-B225-433B-BBEE-2C2C41C12742}" presName="spaceBetweenRectangles" presStyleCnt="0"/>
      <dgm:spPr/>
    </dgm:pt>
    <dgm:pt modelId="{1BEDEE1A-620F-4E1D-AF79-EB514B4E83AB}" type="pres">
      <dgm:prSet presAssocID="{3CC082D5-4210-4DD3-A2A9-B83405670EAF}" presName="parentLin" presStyleCnt="0"/>
      <dgm:spPr/>
    </dgm:pt>
    <dgm:pt modelId="{D972C773-B9C2-46AB-BEC8-E653331EB9EB}" type="pres">
      <dgm:prSet presAssocID="{3CC082D5-4210-4DD3-A2A9-B83405670EAF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A373DE6-FBFD-44AB-82AF-A04DD6F906D6}" type="pres">
      <dgm:prSet presAssocID="{3CC082D5-4210-4DD3-A2A9-B83405670EA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154274-D96C-4FFB-A20C-2D84D876A765}" type="pres">
      <dgm:prSet presAssocID="{3CC082D5-4210-4DD3-A2A9-B83405670EAF}" presName="negativeSpace" presStyleCnt="0"/>
      <dgm:spPr/>
    </dgm:pt>
    <dgm:pt modelId="{FB8DB036-FD7C-40CA-A58A-A7F3008C68E9}" type="pres">
      <dgm:prSet presAssocID="{3CC082D5-4210-4DD3-A2A9-B83405670EAF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DD74A-84B6-433C-8A19-8DC3230F3C8E}" type="pres">
      <dgm:prSet presAssocID="{F7212754-01E9-4D15-9042-610CAD87A632}" presName="spaceBetweenRectangles" presStyleCnt="0"/>
      <dgm:spPr/>
    </dgm:pt>
    <dgm:pt modelId="{5A1A23C5-E978-45C8-A2EC-B8E3E2124B07}" type="pres">
      <dgm:prSet presAssocID="{2D881A59-511E-4BDE-ADFE-7D077776423D}" presName="parentLin" presStyleCnt="0"/>
      <dgm:spPr/>
    </dgm:pt>
    <dgm:pt modelId="{9E91BEC6-DA32-4688-9BDB-67E5C156C8A1}" type="pres">
      <dgm:prSet presAssocID="{2D881A59-511E-4BDE-ADFE-7D077776423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AECFF0A5-5671-4017-B24B-9BF4A825BB72}" type="pres">
      <dgm:prSet presAssocID="{2D881A59-511E-4BDE-ADFE-7D077776423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19E2E0-9183-492F-A100-9633F2C71254}" type="pres">
      <dgm:prSet presAssocID="{2D881A59-511E-4BDE-ADFE-7D077776423D}" presName="negativeSpace" presStyleCnt="0"/>
      <dgm:spPr/>
    </dgm:pt>
    <dgm:pt modelId="{99FDC47E-D250-465B-898A-56E2025F50C6}" type="pres">
      <dgm:prSet presAssocID="{2D881A59-511E-4BDE-ADFE-7D077776423D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AE9C30-590D-4964-A070-C27FAA6CD3D6}" type="presOf" srcId="{069D2676-1FB3-4A06-8B82-EF619185E941}" destId="{CBE2A58B-3DC5-4C07-82E0-189A9ECEC8F5}" srcOrd="1" destOrd="0" presId="urn:microsoft.com/office/officeart/2005/8/layout/list1"/>
    <dgm:cxn modelId="{C0331FEF-E7B6-47C9-9E32-75C12D92862E}" type="presOf" srcId="{3CC082D5-4210-4DD3-A2A9-B83405670EAF}" destId="{D972C773-B9C2-46AB-BEC8-E653331EB9EB}" srcOrd="0" destOrd="0" presId="urn:microsoft.com/office/officeart/2005/8/layout/list1"/>
    <dgm:cxn modelId="{A9107BA4-8D7A-42A2-8700-97AEEBB33747}" type="presOf" srcId="{7743C118-0048-49ED-9721-9DD5A05DBC06}" destId="{FB8DB036-FD7C-40CA-A58A-A7F3008C68E9}" srcOrd="0" destOrd="1" presId="urn:microsoft.com/office/officeart/2005/8/layout/list1"/>
    <dgm:cxn modelId="{5CC8BB3B-C33B-4C7A-958D-8550AF623CF8}" srcId="{B6AD7AAC-591E-4CBC-91AF-B9E300C84EE6}" destId="{2D881A59-511E-4BDE-ADFE-7D077776423D}" srcOrd="2" destOrd="0" parTransId="{67BB9383-C465-4399-B158-3C7AFDF0E37C}" sibTransId="{8EA19868-ACF8-447B-AEAF-863247AEAEE2}"/>
    <dgm:cxn modelId="{19F2593F-40A7-439A-B9AA-1E61671E0005}" type="presOf" srcId="{4AF279D7-63E7-4C18-BC64-AFC6E67B09C9}" destId="{FB8DB036-FD7C-40CA-A58A-A7F3008C68E9}" srcOrd="0" destOrd="0" presId="urn:microsoft.com/office/officeart/2005/8/layout/list1"/>
    <dgm:cxn modelId="{87AB9B9D-AE98-4C18-BEBC-611E15E1A349}" srcId="{3CC082D5-4210-4DD3-A2A9-B83405670EAF}" destId="{7743C118-0048-49ED-9721-9DD5A05DBC06}" srcOrd="1" destOrd="0" parTransId="{244311D3-5FB7-4C3A-9600-FDCCE7972EA5}" sibTransId="{986A8E72-D477-48F7-9169-EB96F31B0D5C}"/>
    <dgm:cxn modelId="{184F5940-1D36-4925-9639-2F090839C262}" type="presOf" srcId="{2D881A59-511E-4BDE-ADFE-7D077776423D}" destId="{9E91BEC6-DA32-4688-9BDB-67E5C156C8A1}" srcOrd="0" destOrd="0" presId="urn:microsoft.com/office/officeart/2005/8/layout/list1"/>
    <dgm:cxn modelId="{D99193AF-F418-463C-B8C6-9C8EEE6DF028}" type="presOf" srcId="{B6AD7AAC-591E-4CBC-91AF-B9E300C84EE6}" destId="{FFDFCE69-3524-413C-92CD-D880E9653EB9}" srcOrd="0" destOrd="0" presId="urn:microsoft.com/office/officeart/2005/8/layout/list1"/>
    <dgm:cxn modelId="{95567062-97CD-4609-9767-ABB27BD81CF6}" srcId="{3CC082D5-4210-4DD3-A2A9-B83405670EAF}" destId="{4AF279D7-63E7-4C18-BC64-AFC6E67B09C9}" srcOrd="0" destOrd="0" parTransId="{12EA70C1-485C-48D5-B1DB-4B6812C789BE}" sibTransId="{5EAA5571-3EC2-4385-9B0E-D82A6B4B3522}"/>
    <dgm:cxn modelId="{BBAE7944-1FCD-427A-99EF-291F8FABB935}" srcId="{B6AD7AAC-591E-4CBC-91AF-B9E300C84EE6}" destId="{3CC082D5-4210-4DD3-A2A9-B83405670EAF}" srcOrd="1" destOrd="0" parTransId="{29071E92-5766-44D8-A992-4EE89F6A0EAD}" sibTransId="{F7212754-01E9-4D15-9042-610CAD87A632}"/>
    <dgm:cxn modelId="{41BB06E8-3544-4773-8428-D185D4054027}" type="presOf" srcId="{3CC082D5-4210-4DD3-A2A9-B83405670EAF}" destId="{2A373DE6-FBFD-44AB-82AF-A04DD6F906D6}" srcOrd="1" destOrd="0" presId="urn:microsoft.com/office/officeart/2005/8/layout/list1"/>
    <dgm:cxn modelId="{9B8BDA15-B361-4D60-8BC8-7ACD0CD0DFB1}" srcId="{069D2676-1FB3-4A06-8B82-EF619185E941}" destId="{EDBF29C9-B4F0-4F37-8278-BC005E25AEF9}" srcOrd="0" destOrd="0" parTransId="{4310FF60-F4ED-411D-A72E-9546921D0328}" sibTransId="{EA298CF3-4922-4A8D-BF8D-F5E648576111}"/>
    <dgm:cxn modelId="{419E38BF-875A-48EC-B855-A0BEB22C743A}" type="presOf" srcId="{069D2676-1FB3-4A06-8B82-EF619185E941}" destId="{5398B0ED-791B-4987-A4C3-30F4A37B1892}" srcOrd="0" destOrd="0" presId="urn:microsoft.com/office/officeart/2005/8/layout/list1"/>
    <dgm:cxn modelId="{78893C53-94A1-4FE6-B0D3-D746229A1798}" type="presOf" srcId="{C05D68F1-9261-4A6F-8085-1D271E23ED48}" destId="{99FDC47E-D250-465B-898A-56E2025F50C6}" srcOrd="0" destOrd="0" presId="urn:microsoft.com/office/officeart/2005/8/layout/list1"/>
    <dgm:cxn modelId="{E84564AB-C533-41C9-88A6-AF884AF430A5}" type="presOf" srcId="{733255B7-D76F-439D-AF3C-4AFC079BC4F3}" destId="{99FDC47E-D250-465B-898A-56E2025F50C6}" srcOrd="0" destOrd="1" presId="urn:microsoft.com/office/officeart/2005/8/layout/list1"/>
    <dgm:cxn modelId="{9D53D8DE-8FB9-4911-8EC4-5D4187215754}" type="presOf" srcId="{EDBF29C9-B4F0-4F37-8278-BC005E25AEF9}" destId="{16937D61-1850-4D70-ADF8-4CF81248829B}" srcOrd="0" destOrd="0" presId="urn:microsoft.com/office/officeart/2005/8/layout/list1"/>
    <dgm:cxn modelId="{CF8E3D26-405A-428D-A9A7-6FB179358A7B}" srcId="{B6AD7AAC-591E-4CBC-91AF-B9E300C84EE6}" destId="{069D2676-1FB3-4A06-8B82-EF619185E941}" srcOrd="0" destOrd="0" parTransId="{F6458B39-8DC9-4A49-AC56-3CCCFCB6D6DC}" sibTransId="{7798F283-B225-433B-BBEE-2C2C41C12742}"/>
    <dgm:cxn modelId="{3A2E3F64-1D8B-406E-AEAC-16A9FE159C3C}" type="presOf" srcId="{2D881A59-511E-4BDE-ADFE-7D077776423D}" destId="{AECFF0A5-5671-4017-B24B-9BF4A825BB72}" srcOrd="1" destOrd="0" presId="urn:microsoft.com/office/officeart/2005/8/layout/list1"/>
    <dgm:cxn modelId="{6AE0997D-52C6-4D3B-ABA2-9C70D3537574}" srcId="{2D881A59-511E-4BDE-ADFE-7D077776423D}" destId="{C05D68F1-9261-4A6F-8085-1D271E23ED48}" srcOrd="0" destOrd="0" parTransId="{41DA911E-DEE0-4E9F-8F65-7CF748247A01}" sibTransId="{B9E72B1A-A8A9-44E2-99B9-464FDE6FDCA7}"/>
    <dgm:cxn modelId="{0277535C-4FB0-4629-87E7-B822CE9AF164}" srcId="{2D881A59-511E-4BDE-ADFE-7D077776423D}" destId="{733255B7-D76F-439D-AF3C-4AFC079BC4F3}" srcOrd="1" destOrd="0" parTransId="{88CF078C-A391-4663-A214-4FB407322213}" sibTransId="{9F475433-2004-40FE-9780-15CADEA897ED}"/>
    <dgm:cxn modelId="{7730C544-5492-47CF-823B-06BEFECB0B70}" type="presParOf" srcId="{FFDFCE69-3524-413C-92CD-D880E9653EB9}" destId="{06114F4D-CFE3-409A-B2E5-854C56C27BEF}" srcOrd="0" destOrd="0" presId="urn:microsoft.com/office/officeart/2005/8/layout/list1"/>
    <dgm:cxn modelId="{8ABC8E1F-C40D-4BA1-BB19-91DA45458B24}" type="presParOf" srcId="{06114F4D-CFE3-409A-B2E5-854C56C27BEF}" destId="{5398B0ED-791B-4987-A4C3-30F4A37B1892}" srcOrd="0" destOrd="0" presId="urn:microsoft.com/office/officeart/2005/8/layout/list1"/>
    <dgm:cxn modelId="{2574D0CA-4C39-4295-B76F-536275DD7EE2}" type="presParOf" srcId="{06114F4D-CFE3-409A-B2E5-854C56C27BEF}" destId="{CBE2A58B-3DC5-4C07-82E0-189A9ECEC8F5}" srcOrd="1" destOrd="0" presId="urn:microsoft.com/office/officeart/2005/8/layout/list1"/>
    <dgm:cxn modelId="{A7E687F0-1EBE-417F-9001-40EA4A003E70}" type="presParOf" srcId="{FFDFCE69-3524-413C-92CD-D880E9653EB9}" destId="{F72B91B0-0AC3-4131-A896-1217DC9DC71D}" srcOrd="1" destOrd="0" presId="urn:microsoft.com/office/officeart/2005/8/layout/list1"/>
    <dgm:cxn modelId="{89687166-0F2A-48F8-A7A1-D660406AC55F}" type="presParOf" srcId="{FFDFCE69-3524-413C-92CD-D880E9653EB9}" destId="{16937D61-1850-4D70-ADF8-4CF81248829B}" srcOrd="2" destOrd="0" presId="urn:microsoft.com/office/officeart/2005/8/layout/list1"/>
    <dgm:cxn modelId="{F9839A65-FB96-4074-8AC4-7C91CAA86A5F}" type="presParOf" srcId="{FFDFCE69-3524-413C-92CD-D880E9653EB9}" destId="{C9DD24F2-4EAF-485F-8BD5-48945C7DAA85}" srcOrd="3" destOrd="0" presId="urn:microsoft.com/office/officeart/2005/8/layout/list1"/>
    <dgm:cxn modelId="{8F16EB32-EAED-40D8-8CD9-8AFF99872FAA}" type="presParOf" srcId="{FFDFCE69-3524-413C-92CD-D880E9653EB9}" destId="{1BEDEE1A-620F-4E1D-AF79-EB514B4E83AB}" srcOrd="4" destOrd="0" presId="urn:microsoft.com/office/officeart/2005/8/layout/list1"/>
    <dgm:cxn modelId="{83A37E02-8089-4E2C-8E3F-CE581E1125CA}" type="presParOf" srcId="{1BEDEE1A-620F-4E1D-AF79-EB514B4E83AB}" destId="{D972C773-B9C2-46AB-BEC8-E653331EB9EB}" srcOrd="0" destOrd="0" presId="urn:microsoft.com/office/officeart/2005/8/layout/list1"/>
    <dgm:cxn modelId="{4EA7BBC8-A21C-4234-9725-DDB3CF923935}" type="presParOf" srcId="{1BEDEE1A-620F-4E1D-AF79-EB514B4E83AB}" destId="{2A373DE6-FBFD-44AB-82AF-A04DD6F906D6}" srcOrd="1" destOrd="0" presId="urn:microsoft.com/office/officeart/2005/8/layout/list1"/>
    <dgm:cxn modelId="{71A95DAA-70DF-4C36-B568-F3E6D0C9CDE2}" type="presParOf" srcId="{FFDFCE69-3524-413C-92CD-D880E9653EB9}" destId="{AA154274-D96C-4FFB-A20C-2D84D876A765}" srcOrd="5" destOrd="0" presId="urn:microsoft.com/office/officeart/2005/8/layout/list1"/>
    <dgm:cxn modelId="{10FB589F-FA0B-4837-A980-43F95227C5E7}" type="presParOf" srcId="{FFDFCE69-3524-413C-92CD-D880E9653EB9}" destId="{FB8DB036-FD7C-40CA-A58A-A7F3008C68E9}" srcOrd="6" destOrd="0" presId="urn:microsoft.com/office/officeart/2005/8/layout/list1"/>
    <dgm:cxn modelId="{5E21AA01-E6FE-4830-9EE2-0FE1ACCB79F2}" type="presParOf" srcId="{FFDFCE69-3524-413C-92CD-D880E9653EB9}" destId="{CB1DD74A-84B6-433C-8A19-8DC3230F3C8E}" srcOrd="7" destOrd="0" presId="urn:microsoft.com/office/officeart/2005/8/layout/list1"/>
    <dgm:cxn modelId="{35B8B895-C1C4-441D-AEB6-46A221217429}" type="presParOf" srcId="{FFDFCE69-3524-413C-92CD-D880E9653EB9}" destId="{5A1A23C5-E978-45C8-A2EC-B8E3E2124B07}" srcOrd="8" destOrd="0" presId="urn:microsoft.com/office/officeart/2005/8/layout/list1"/>
    <dgm:cxn modelId="{AD887492-6844-4393-BDEB-2C29CA987085}" type="presParOf" srcId="{5A1A23C5-E978-45C8-A2EC-B8E3E2124B07}" destId="{9E91BEC6-DA32-4688-9BDB-67E5C156C8A1}" srcOrd="0" destOrd="0" presId="urn:microsoft.com/office/officeart/2005/8/layout/list1"/>
    <dgm:cxn modelId="{85DA3A8B-12B8-464B-B03F-AB64D7CB87A4}" type="presParOf" srcId="{5A1A23C5-E978-45C8-A2EC-B8E3E2124B07}" destId="{AECFF0A5-5671-4017-B24B-9BF4A825BB72}" srcOrd="1" destOrd="0" presId="urn:microsoft.com/office/officeart/2005/8/layout/list1"/>
    <dgm:cxn modelId="{AE6AFBB7-980A-49AA-A4CF-0E67888F0FE3}" type="presParOf" srcId="{FFDFCE69-3524-413C-92CD-D880E9653EB9}" destId="{8D19E2E0-9183-492F-A100-9633F2C71254}" srcOrd="9" destOrd="0" presId="urn:microsoft.com/office/officeart/2005/8/layout/list1"/>
    <dgm:cxn modelId="{069D6A3D-E107-4E36-9C1A-8C2E57C62633}" type="presParOf" srcId="{FFDFCE69-3524-413C-92CD-D880E9653EB9}" destId="{99FDC47E-D250-465B-898A-56E2025F50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5FAD2-6C54-47FD-B9E4-BAFB041A5E93}">
      <dgm:prSet phldrT="[Text]"/>
      <dgm:spPr>
        <a:solidFill>
          <a:schemeClr val="accent4"/>
        </a:solidFill>
      </dgm:spPr>
      <dgm:t>
        <a:bodyPr/>
        <a:lstStyle/>
        <a:p>
          <a:r>
            <a:rPr lang="en-US" strike="sngStrike" dirty="0" smtClean="0"/>
            <a:t>Transport</a:t>
          </a:r>
          <a:endParaRPr lang="en-US" strike="sngStrike" dirty="0"/>
        </a:p>
      </dgm:t>
    </dgm:pt>
    <dgm:pt modelId="{D7242AAF-D38E-40A5-A957-70D1E20E5007}" type="parTrans" cxnId="{C408A3FA-04F1-4937-9DDC-3364B2196466}">
      <dgm:prSet/>
      <dgm:spPr/>
      <dgm:t>
        <a:bodyPr/>
        <a:lstStyle/>
        <a:p>
          <a:endParaRPr lang="en-US"/>
        </a:p>
      </dgm:t>
    </dgm:pt>
    <dgm:pt modelId="{CD2069DC-94F7-4070-A3A7-03592693E797}" type="sibTrans" cxnId="{C408A3FA-04F1-4937-9DDC-3364B2196466}">
      <dgm:prSet/>
      <dgm:spPr/>
      <dgm:t>
        <a:bodyPr/>
        <a:lstStyle/>
        <a:p>
          <a:endParaRPr lang="en-US"/>
        </a:p>
      </dgm:t>
    </dgm:pt>
    <dgm:pt modelId="{55C3844E-899C-4B66-AC1D-04F7BD745057}">
      <dgm:prSet phldrT="[Text]"/>
      <dgm:spPr/>
      <dgm:t>
        <a:bodyPr/>
        <a:lstStyle/>
        <a:p>
          <a:r>
            <a:rPr lang="en-US" dirty="0" smtClean="0"/>
            <a:t>“Social” Infrastructure</a:t>
          </a:r>
          <a:endParaRPr lang="en-US" dirty="0"/>
        </a:p>
      </dgm:t>
    </dgm:pt>
    <dgm:pt modelId="{5C6572CF-C73E-4214-8C69-73343C02A9F9}" type="parTrans" cxnId="{9A52DFF6-31DE-40EB-B47B-74728E1109C6}">
      <dgm:prSet/>
      <dgm:spPr/>
      <dgm:t>
        <a:bodyPr/>
        <a:lstStyle/>
        <a:p>
          <a:endParaRPr lang="en-US"/>
        </a:p>
      </dgm:t>
    </dgm:pt>
    <dgm:pt modelId="{31229C7A-3803-42A0-ACEF-06514E360EAB}" type="sibTrans" cxnId="{9A52DFF6-31DE-40EB-B47B-74728E1109C6}">
      <dgm:prSet/>
      <dgm:spPr/>
      <dgm:t>
        <a:bodyPr/>
        <a:lstStyle/>
        <a:p>
          <a:endParaRPr lang="en-US"/>
        </a:p>
      </dgm:t>
    </dgm:pt>
    <dgm:pt modelId="{D273DE7A-50C5-4D6B-A02B-F164F3D18D56}">
      <dgm:prSet phldrT="[Text]"/>
      <dgm:spPr/>
      <dgm:t>
        <a:bodyPr/>
        <a:lstStyle/>
        <a:p>
          <a:r>
            <a:rPr lang="en-US" dirty="0" smtClean="0"/>
            <a:t>Energy</a:t>
          </a:r>
          <a:endParaRPr lang="en-US" dirty="0"/>
        </a:p>
      </dgm:t>
    </dgm:pt>
    <dgm:pt modelId="{32A7178D-8379-49A6-A2EB-3631C42481CB}" type="parTrans" cxnId="{DAD692FF-32EB-4039-B7F7-EB63A546D5BA}">
      <dgm:prSet/>
      <dgm:spPr/>
      <dgm:t>
        <a:bodyPr/>
        <a:lstStyle/>
        <a:p>
          <a:endParaRPr lang="en-US"/>
        </a:p>
      </dgm:t>
    </dgm:pt>
    <dgm:pt modelId="{611317A2-874B-4CD3-8730-D97FAB79E3EC}" type="sibTrans" cxnId="{DAD692FF-32EB-4039-B7F7-EB63A546D5BA}">
      <dgm:prSet/>
      <dgm:spPr/>
      <dgm:t>
        <a:bodyPr/>
        <a:lstStyle/>
        <a:p>
          <a:endParaRPr lang="en-US"/>
        </a:p>
      </dgm:t>
    </dgm:pt>
    <dgm:pt modelId="{15C62231-1E34-4B1E-B5A1-D74F4D9AFF0E}">
      <dgm:prSet phldrT="[Text]"/>
      <dgm:spPr/>
      <dgm:t>
        <a:bodyPr/>
        <a:lstStyle/>
        <a:p>
          <a:r>
            <a:rPr lang="en-US" dirty="0" smtClean="0"/>
            <a:t>Communication</a:t>
          </a:r>
          <a:endParaRPr lang="en-US" dirty="0"/>
        </a:p>
      </dgm:t>
    </dgm:pt>
    <dgm:pt modelId="{CD8F71BE-3CB5-47A9-BD72-66A9A2C02AA6}" type="parTrans" cxnId="{E402AEEE-4779-4149-83A4-4829F7C8813A}">
      <dgm:prSet/>
      <dgm:spPr/>
      <dgm:t>
        <a:bodyPr/>
        <a:lstStyle/>
        <a:p>
          <a:endParaRPr lang="en-US"/>
        </a:p>
      </dgm:t>
    </dgm:pt>
    <dgm:pt modelId="{DBAF35E5-497B-49F1-B70D-D01C498D0C49}" type="sibTrans" cxnId="{E402AEEE-4779-4149-83A4-4829F7C8813A}">
      <dgm:prSet/>
      <dgm:spPr/>
      <dgm:t>
        <a:bodyPr/>
        <a:lstStyle/>
        <a:p>
          <a:endParaRPr lang="en-US"/>
        </a:p>
      </dgm:t>
    </dgm:pt>
    <dgm:pt modelId="{7C0C00E2-2649-42D0-9A34-47DF31062EB3}">
      <dgm:prSet phldrT="[Text]"/>
      <dgm:spPr/>
      <dgm:t>
        <a:bodyPr/>
        <a:lstStyle/>
        <a:p>
          <a:r>
            <a:rPr lang="en-US" dirty="0" smtClean="0"/>
            <a:t>Commercial Infra</a:t>
          </a:r>
          <a:endParaRPr lang="en-US" dirty="0"/>
        </a:p>
      </dgm:t>
    </dgm:pt>
    <dgm:pt modelId="{2725CC6A-3E96-4ED3-9AB5-BBA3EDDAECEE}" type="parTrans" cxnId="{0EF69146-3CB3-4F69-8B4A-5CE5307BD003}">
      <dgm:prSet/>
      <dgm:spPr/>
      <dgm:t>
        <a:bodyPr/>
        <a:lstStyle/>
        <a:p>
          <a:endParaRPr lang="en-US"/>
        </a:p>
      </dgm:t>
    </dgm:pt>
    <dgm:pt modelId="{FA33D866-EEDE-42E8-998F-B1C52493FA6E}" type="sibTrans" cxnId="{0EF69146-3CB3-4F69-8B4A-5CE5307BD003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F3B21-B099-4AA4-892F-552F038B88A8}" type="pres">
      <dgm:prSet presAssocID="{2115FAD2-6C54-47FD-B9E4-BAFB041A5E93}" presName="compNode" presStyleCnt="0"/>
      <dgm:spPr/>
    </dgm:pt>
    <dgm:pt modelId="{F23E7B95-CBCF-48DC-AFBF-D6D81B571902}" type="pres">
      <dgm:prSet presAssocID="{2115FAD2-6C54-47FD-B9E4-BAFB041A5E93}" presName="pictRect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853CB4A-2FF0-49BA-9840-8778DFE02121}" type="pres">
      <dgm:prSet presAssocID="{2115FAD2-6C54-47FD-B9E4-BAFB041A5E93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6B6F3-7881-4033-B041-4DAB2BAA28BF}" type="pres">
      <dgm:prSet presAssocID="{CD2069DC-94F7-4070-A3A7-03592693E7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2715DEB-705C-44F6-AADC-51B661F45F6A}" type="pres">
      <dgm:prSet presAssocID="{D273DE7A-50C5-4D6B-A02B-F164F3D18D56}" presName="compNode" presStyleCnt="0"/>
      <dgm:spPr/>
    </dgm:pt>
    <dgm:pt modelId="{F45C8C7D-4A3C-4AD6-A8ED-AAC94689158E}" type="pres">
      <dgm:prSet presAssocID="{D273DE7A-50C5-4D6B-A02B-F164F3D18D56}" presName="pictRect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1D5BC90-8479-4993-AAE9-5B35755BDBFA}" type="pres">
      <dgm:prSet presAssocID="{D273DE7A-50C5-4D6B-A02B-F164F3D18D5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17B68C-B043-41F9-BDE2-91E6118A9F3F}" type="pres">
      <dgm:prSet presAssocID="{611317A2-874B-4CD3-8730-D97FAB79E3E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671F18F-9188-4B78-B59B-26EE9BD6B03B}" type="pres">
      <dgm:prSet presAssocID="{15C62231-1E34-4B1E-B5A1-D74F4D9AFF0E}" presName="compNode" presStyleCnt="0"/>
      <dgm:spPr/>
    </dgm:pt>
    <dgm:pt modelId="{86286E3B-3398-4B9A-8F16-2515AFB8EB15}" type="pres">
      <dgm:prSet presAssocID="{15C62231-1E34-4B1E-B5A1-D74F4D9AFF0E}" presName="pictRect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14B9AB6-252B-4C3E-ADD3-3D96BF6B6602}" type="pres">
      <dgm:prSet presAssocID="{15C62231-1E34-4B1E-B5A1-D74F4D9AFF0E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CD0CD-8119-4E3C-A330-A68AC5EA6A96}" type="pres">
      <dgm:prSet presAssocID="{DBAF35E5-497B-49F1-B70D-D01C498D0C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577EBF2-05CA-4B40-AAB7-FA5E4185E672}" type="pres">
      <dgm:prSet presAssocID="{55C3844E-899C-4B66-AC1D-04F7BD745057}" presName="compNode" presStyleCnt="0"/>
      <dgm:spPr/>
    </dgm:pt>
    <dgm:pt modelId="{8F258749-C37E-4088-A619-39D0213C7E91}" type="pres">
      <dgm:prSet presAssocID="{55C3844E-899C-4B66-AC1D-04F7BD745057}" presName="pictRect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EC4AA20-F439-4F67-BFAE-E2FBD8C745A5}" type="pres">
      <dgm:prSet presAssocID="{55C3844E-899C-4B66-AC1D-04F7BD745057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21442-0009-4DA8-9B32-50E965B9592D}" type="pres">
      <dgm:prSet presAssocID="{31229C7A-3803-42A0-ACEF-06514E360EA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AF1943-4C62-4884-9F24-F9F6553560C4}" type="pres">
      <dgm:prSet presAssocID="{7C0C00E2-2649-42D0-9A34-47DF31062EB3}" presName="compNode" presStyleCnt="0"/>
      <dgm:spPr/>
    </dgm:pt>
    <dgm:pt modelId="{5D7FA77B-F0CC-4434-A021-423263FF53B0}" type="pres">
      <dgm:prSet presAssocID="{7C0C00E2-2649-42D0-9A34-47DF31062EB3}" presName="pictRect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20738AE-841A-45DB-B891-A721926B1976}" type="pres">
      <dgm:prSet presAssocID="{7C0C00E2-2649-42D0-9A34-47DF31062EB3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75EC8D-37B7-48BE-9686-E9EE017D5EF4}" type="presOf" srcId="{31229C7A-3803-42A0-ACEF-06514E360EAB}" destId="{6C121442-0009-4DA8-9B32-50E965B9592D}" srcOrd="0" destOrd="0" presId="urn:microsoft.com/office/officeart/2005/8/layout/pList1"/>
    <dgm:cxn modelId="{0EF69146-3CB3-4F69-8B4A-5CE5307BD003}" srcId="{363AB71E-0024-46D9-8B43-91A8658BEF74}" destId="{7C0C00E2-2649-42D0-9A34-47DF31062EB3}" srcOrd="4" destOrd="0" parTransId="{2725CC6A-3E96-4ED3-9AB5-BBA3EDDAECEE}" sibTransId="{FA33D866-EEDE-42E8-998F-B1C52493FA6E}"/>
    <dgm:cxn modelId="{5F27CCCB-808D-4CCF-9240-722C062DB94F}" type="presOf" srcId="{D273DE7A-50C5-4D6B-A02B-F164F3D18D56}" destId="{41D5BC90-8479-4993-AAE9-5B35755BDBFA}" srcOrd="0" destOrd="0" presId="urn:microsoft.com/office/officeart/2005/8/layout/pList1"/>
    <dgm:cxn modelId="{E402AEEE-4779-4149-83A4-4829F7C8813A}" srcId="{363AB71E-0024-46D9-8B43-91A8658BEF74}" destId="{15C62231-1E34-4B1E-B5A1-D74F4D9AFF0E}" srcOrd="2" destOrd="0" parTransId="{CD8F71BE-3CB5-47A9-BD72-66A9A2C02AA6}" sibTransId="{DBAF35E5-497B-49F1-B70D-D01C498D0C49}"/>
    <dgm:cxn modelId="{4CC30E7C-79F4-473F-A09D-2A1F8C1DDC6E}" type="presOf" srcId="{DBAF35E5-497B-49F1-B70D-D01C498D0C49}" destId="{0A7CD0CD-8119-4E3C-A330-A68AC5EA6A96}" srcOrd="0" destOrd="0" presId="urn:microsoft.com/office/officeart/2005/8/layout/pList1"/>
    <dgm:cxn modelId="{9A52DFF6-31DE-40EB-B47B-74728E1109C6}" srcId="{363AB71E-0024-46D9-8B43-91A8658BEF74}" destId="{55C3844E-899C-4B66-AC1D-04F7BD745057}" srcOrd="3" destOrd="0" parTransId="{5C6572CF-C73E-4214-8C69-73343C02A9F9}" sibTransId="{31229C7A-3803-42A0-ACEF-06514E360EAB}"/>
    <dgm:cxn modelId="{DAD692FF-32EB-4039-B7F7-EB63A546D5BA}" srcId="{363AB71E-0024-46D9-8B43-91A8658BEF74}" destId="{D273DE7A-50C5-4D6B-A02B-F164F3D18D56}" srcOrd="1" destOrd="0" parTransId="{32A7178D-8379-49A6-A2EB-3631C42481CB}" sibTransId="{611317A2-874B-4CD3-8730-D97FAB79E3EC}"/>
    <dgm:cxn modelId="{9DA423AF-0FBD-4FD7-8B39-351FEC825361}" type="presOf" srcId="{15C62231-1E34-4B1E-B5A1-D74F4D9AFF0E}" destId="{114B9AB6-252B-4C3E-ADD3-3D96BF6B6602}" srcOrd="0" destOrd="0" presId="urn:microsoft.com/office/officeart/2005/8/layout/pList1"/>
    <dgm:cxn modelId="{7BDEACCB-C24F-44CE-9526-AED6FC83B5AE}" type="presOf" srcId="{55C3844E-899C-4B66-AC1D-04F7BD745057}" destId="{7EC4AA20-F439-4F67-BFAE-E2FBD8C745A5}" srcOrd="0" destOrd="0" presId="urn:microsoft.com/office/officeart/2005/8/layout/pList1"/>
    <dgm:cxn modelId="{6D1FC52D-7634-4894-B517-F738B3F674A6}" type="presOf" srcId="{CD2069DC-94F7-4070-A3A7-03592693E797}" destId="{FA36B6F3-7881-4033-B041-4DAB2BAA28BF}" srcOrd="0" destOrd="0" presId="urn:microsoft.com/office/officeart/2005/8/layout/pList1"/>
    <dgm:cxn modelId="{C408A3FA-04F1-4937-9DDC-3364B2196466}" srcId="{363AB71E-0024-46D9-8B43-91A8658BEF74}" destId="{2115FAD2-6C54-47FD-B9E4-BAFB041A5E93}" srcOrd="0" destOrd="0" parTransId="{D7242AAF-D38E-40A5-A957-70D1E20E5007}" sibTransId="{CD2069DC-94F7-4070-A3A7-03592693E797}"/>
    <dgm:cxn modelId="{5BC26D41-B844-4EAD-83B6-F3F727CFC469}" type="presOf" srcId="{7C0C00E2-2649-42D0-9A34-47DF31062EB3}" destId="{F20738AE-841A-45DB-B891-A721926B1976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FA786A89-FB24-43D9-B4B6-15B410254EF9}" type="presOf" srcId="{611317A2-874B-4CD3-8730-D97FAB79E3EC}" destId="{9217B68C-B043-41F9-BDE2-91E6118A9F3F}" srcOrd="0" destOrd="0" presId="urn:microsoft.com/office/officeart/2005/8/layout/pList1"/>
    <dgm:cxn modelId="{1EC01C2A-9CCB-41BD-8332-38F33610731B}" type="presOf" srcId="{2115FAD2-6C54-47FD-B9E4-BAFB041A5E93}" destId="{0853CB4A-2FF0-49BA-9840-8778DFE02121}" srcOrd="0" destOrd="0" presId="urn:microsoft.com/office/officeart/2005/8/layout/pList1"/>
    <dgm:cxn modelId="{E3B78F44-DD16-4F87-9846-4F996C7D5D58}" type="presParOf" srcId="{9E71CF33-5D89-4292-883A-5478CBD448EB}" destId="{F66F3B21-B099-4AA4-892F-552F038B88A8}" srcOrd="0" destOrd="0" presId="urn:microsoft.com/office/officeart/2005/8/layout/pList1"/>
    <dgm:cxn modelId="{BAAB1D0B-E77A-4343-857F-F039C4E2E834}" type="presParOf" srcId="{F66F3B21-B099-4AA4-892F-552F038B88A8}" destId="{F23E7B95-CBCF-48DC-AFBF-D6D81B571902}" srcOrd="0" destOrd="0" presId="urn:microsoft.com/office/officeart/2005/8/layout/pList1"/>
    <dgm:cxn modelId="{0E956E35-1D9E-41D4-A22D-95BC643D4A31}" type="presParOf" srcId="{F66F3B21-B099-4AA4-892F-552F038B88A8}" destId="{0853CB4A-2FF0-49BA-9840-8778DFE02121}" srcOrd="1" destOrd="0" presId="urn:microsoft.com/office/officeart/2005/8/layout/pList1"/>
    <dgm:cxn modelId="{9B2C1611-3A6B-46DF-B476-9C282169BF67}" type="presParOf" srcId="{9E71CF33-5D89-4292-883A-5478CBD448EB}" destId="{FA36B6F3-7881-4033-B041-4DAB2BAA28BF}" srcOrd="1" destOrd="0" presId="urn:microsoft.com/office/officeart/2005/8/layout/pList1"/>
    <dgm:cxn modelId="{CF1A7354-78F1-4CA6-A715-C0E4C07C7DEC}" type="presParOf" srcId="{9E71CF33-5D89-4292-883A-5478CBD448EB}" destId="{22715DEB-705C-44F6-AADC-51B661F45F6A}" srcOrd="2" destOrd="0" presId="urn:microsoft.com/office/officeart/2005/8/layout/pList1"/>
    <dgm:cxn modelId="{3580A46E-CC52-4EAC-9ED9-67543877F620}" type="presParOf" srcId="{22715DEB-705C-44F6-AADC-51B661F45F6A}" destId="{F45C8C7D-4A3C-4AD6-A8ED-AAC94689158E}" srcOrd="0" destOrd="0" presId="urn:microsoft.com/office/officeart/2005/8/layout/pList1"/>
    <dgm:cxn modelId="{99B9DEA5-BDEF-4794-B8C9-A34E90FDE42D}" type="presParOf" srcId="{22715DEB-705C-44F6-AADC-51B661F45F6A}" destId="{41D5BC90-8479-4993-AAE9-5B35755BDBFA}" srcOrd="1" destOrd="0" presId="urn:microsoft.com/office/officeart/2005/8/layout/pList1"/>
    <dgm:cxn modelId="{DB5B1E2C-E4AF-4D99-9E73-0B9CFAF91329}" type="presParOf" srcId="{9E71CF33-5D89-4292-883A-5478CBD448EB}" destId="{9217B68C-B043-41F9-BDE2-91E6118A9F3F}" srcOrd="3" destOrd="0" presId="urn:microsoft.com/office/officeart/2005/8/layout/pList1"/>
    <dgm:cxn modelId="{8FF9073F-D8A7-462C-B7FC-B90F9F6B57B6}" type="presParOf" srcId="{9E71CF33-5D89-4292-883A-5478CBD448EB}" destId="{A671F18F-9188-4B78-B59B-26EE9BD6B03B}" srcOrd="4" destOrd="0" presId="urn:microsoft.com/office/officeart/2005/8/layout/pList1"/>
    <dgm:cxn modelId="{2379AA7B-2B61-44EC-AC11-59741946F68D}" type="presParOf" srcId="{A671F18F-9188-4B78-B59B-26EE9BD6B03B}" destId="{86286E3B-3398-4B9A-8F16-2515AFB8EB15}" srcOrd="0" destOrd="0" presId="urn:microsoft.com/office/officeart/2005/8/layout/pList1"/>
    <dgm:cxn modelId="{9529FA11-8C51-490B-9AAF-222DB6CD1B5E}" type="presParOf" srcId="{A671F18F-9188-4B78-B59B-26EE9BD6B03B}" destId="{114B9AB6-252B-4C3E-ADD3-3D96BF6B6602}" srcOrd="1" destOrd="0" presId="urn:microsoft.com/office/officeart/2005/8/layout/pList1"/>
    <dgm:cxn modelId="{C24A6D1A-08A3-4C02-9576-5ED6A858D88D}" type="presParOf" srcId="{9E71CF33-5D89-4292-883A-5478CBD448EB}" destId="{0A7CD0CD-8119-4E3C-A330-A68AC5EA6A96}" srcOrd="5" destOrd="0" presId="urn:microsoft.com/office/officeart/2005/8/layout/pList1"/>
    <dgm:cxn modelId="{AD563FC0-1E1E-403F-AAE8-59E6EBAF5741}" type="presParOf" srcId="{9E71CF33-5D89-4292-883A-5478CBD448EB}" destId="{2577EBF2-05CA-4B40-AAB7-FA5E4185E672}" srcOrd="6" destOrd="0" presId="urn:microsoft.com/office/officeart/2005/8/layout/pList1"/>
    <dgm:cxn modelId="{304C535B-B0EB-4733-943F-1D5E4B244748}" type="presParOf" srcId="{2577EBF2-05CA-4B40-AAB7-FA5E4185E672}" destId="{8F258749-C37E-4088-A619-39D0213C7E91}" srcOrd="0" destOrd="0" presId="urn:microsoft.com/office/officeart/2005/8/layout/pList1"/>
    <dgm:cxn modelId="{01D2115D-98B1-4785-87DD-A9F0C18AD8AF}" type="presParOf" srcId="{2577EBF2-05CA-4B40-AAB7-FA5E4185E672}" destId="{7EC4AA20-F439-4F67-BFAE-E2FBD8C745A5}" srcOrd="1" destOrd="0" presId="urn:microsoft.com/office/officeart/2005/8/layout/pList1"/>
    <dgm:cxn modelId="{384D82BE-840C-4908-A126-C656CD4F5544}" type="presParOf" srcId="{9E71CF33-5D89-4292-883A-5478CBD448EB}" destId="{6C121442-0009-4DA8-9B32-50E965B9592D}" srcOrd="7" destOrd="0" presId="urn:microsoft.com/office/officeart/2005/8/layout/pList1"/>
    <dgm:cxn modelId="{96233545-AA75-4822-9165-734209A758B7}" type="presParOf" srcId="{9E71CF33-5D89-4292-883A-5478CBD448EB}" destId="{14AF1943-4C62-4884-9F24-F9F6553560C4}" srcOrd="8" destOrd="0" presId="urn:microsoft.com/office/officeart/2005/8/layout/pList1"/>
    <dgm:cxn modelId="{D7AF7271-FCE7-4642-A067-04CAC30B570A}" type="presParOf" srcId="{14AF1943-4C62-4884-9F24-F9F6553560C4}" destId="{5D7FA77B-F0CC-4434-A021-423263FF53B0}" srcOrd="0" destOrd="0" presId="urn:microsoft.com/office/officeart/2005/8/layout/pList1"/>
    <dgm:cxn modelId="{6BDFA228-166E-46B7-AD16-C9458EF8FBC8}" type="presParOf" srcId="{14AF1943-4C62-4884-9F24-F9F6553560C4}" destId="{F20738AE-841A-45DB-B891-A721926B197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E1C422-A196-4351-BFC8-E0DCDB8A6BCB}">
      <dgm:prSet phldrT="[Text]"/>
      <dgm:spPr/>
      <dgm:t>
        <a:bodyPr/>
        <a:lstStyle/>
        <a:p>
          <a:r>
            <a:rPr lang="en-US" strike="sngStrike" dirty="0" smtClean="0"/>
            <a:t>Road</a:t>
          </a:r>
          <a:endParaRPr lang="en-US" strike="sngStrike" dirty="0"/>
        </a:p>
      </dgm:t>
    </dgm:pt>
    <dgm:pt modelId="{82289C2F-0D27-4884-BA71-C37993557297}" type="parTrans" cxnId="{0FB95A11-6EAD-437D-B4EB-205E222236F4}">
      <dgm:prSet/>
      <dgm:spPr/>
      <dgm:t>
        <a:bodyPr/>
        <a:lstStyle/>
        <a:p>
          <a:endParaRPr lang="en-US"/>
        </a:p>
      </dgm:t>
    </dgm:pt>
    <dgm:pt modelId="{728A35EA-29EF-4F78-BFA7-1C00DD6343A5}" type="sibTrans" cxnId="{0FB95A11-6EAD-437D-B4EB-205E222236F4}">
      <dgm:prSet/>
      <dgm:spPr/>
      <dgm:t>
        <a:bodyPr/>
        <a:lstStyle/>
        <a:p>
          <a:endParaRPr lang="en-US"/>
        </a:p>
      </dgm:t>
    </dgm:pt>
    <dgm:pt modelId="{93CF4337-C428-4F65-B9D8-3FD50114477F}">
      <dgm:prSet phldrT="[Text]"/>
      <dgm:spPr/>
      <dgm:t>
        <a:bodyPr/>
        <a:lstStyle/>
        <a:p>
          <a:r>
            <a:rPr lang="en-US" strike="sngStrike" dirty="0" smtClean="0"/>
            <a:t>Air</a:t>
          </a:r>
          <a:endParaRPr lang="en-US" strike="sngStrike" dirty="0"/>
        </a:p>
      </dgm:t>
    </dgm:pt>
    <dgm:pt modelId="{8F852279-AEE0-4730-A9BF-FD9233A050A3}" type="parTrans" cxnId="{21618842-62C0-4E73-8FAF-5474954CB7C3}">
      <dgm:prSet/>
      <dgm:spPr/>
      <dgm:t>
        <a:bodyPr/>
        <a:lstStyle/>
        <a:p>
          <a:endParaRPr lang="en-US"/>
        </a:p>
      </dgm:t>
    </dgm:pt>
    <dgm:pt modelId="{645A0624-F571-4D16-9141-AEF5DF2236F3}" type="sibTrans" cxnId="{21618842-62C0-4E73-8FAF-5474954CB7C3}">
      <dgm:prSet/>
      <dgm:spPr/>
      <dgm:t>
        <a:bodyPr/>
        <a:lstStyle/>
        <a:p>
          <a:endParaRPr lang="en-US"/>
        </a:p>
      </dgm:t>
    </dgm:pt>
    <dgm:pt modelId="{B3DA4F5C-EEE6-49EA-ACA1-28DD2DB2B557}">
      <dgm:prSet phldrT="[Text]"/>
      <dgm:spPr/>
      <dgm:t>
        <a:bodyPr/>
        <a:lstStyle/>
        <a:p>
          <a:r>
            <a:rPr lang="en-US" strike="sngStrike" dirty="0" smtClean="0"/>
            <a:t>Shipping</a:t>
          </a:r>
          <a:endParaRPr lang="en-US" strike="sngStrike" dirty="0"/>
        </a:p>
      </dgm:t>
    </dgm:pt>
    <dgm:pt modelId="{4FAF5391-DA3B-45DD-9DC6-DC5810B24D24}" type="parTrans" cxnId="{592079C9-9CA6-4880-9C32-9F44CC9D6D2D}">
      <dgm:prSet/>
      <dgm:spPr/>
      <dgm:t>
        <a:bodyPr/>
        <a:lstStyle/>
        <a:p>
          <a:endParaRPr lang="en-US"/>
        </a:p>
      </dgm:t>
    </dgm:pt>
    <dgm:pt modelId="{7783B8FF-234C-4BDE-AD97-01C998E5F9BA}" type="sibTrans" cxnId="{592079C9-9CA6-4880-9C32-9F44CC9D6D2D}">
      <dgm:prSet/>
      <dgm:spPr/>
      <dgm:t>
        <a:bodyPr/>
        <a:lstStyle/>
        <a:p>
          <a:endParaRPr lang="en-US"/>
        </a:p>
      </dgm:t>
    </dgm:pt>
    <dgm:pt modelId="{D62F2F5F-B6ED-40C4-A895-E7989E24F1DF}">
      <dgm:prSet phldrT="[Text]"/>
      <dgm:spPr/>
      <dgm:t>
        <a:bodyPr/>
        <a:lstStyle/>
        <a:p>
          <a:r>
            <a:rPr lang="en-US" strike="sngStrike" dirty="0" smtClean="0"/>
            <a:t>Rail</a:t>
          </a:r>
          <a:endParaRPr lang="en-US" strike="sngStrike" dirty="0"/>
        </a:p>
      </dgm:t>
    </dgm:pt>
    <dgm:pt modelId="{577853DF-1029-4858-97D6-51306B982A06}" type="parTrans" cxnId="{33876CE6-92B6-4990-BA7C-A9A72704EC48}">
      <dgm:prSet/>
      <dgm:spPr/>
      <dgm:t>
        <a:bodyPr/>
        <a:lstStyle/>
        <a:p>
          <a:endParaRPr lang="en-US"/>
        </a:p>
      </dgm:t>
    </dgm:pt>
    <dgm:pt modelId="{36136A70-FAC7-4455-8033-A9F6520024F9}" type="sibTrans" cxnId="{33876CE6-92B6-4990-BA7C-A9A72704EC48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1431D-2D26-492D-8DC8-142E68CF74BB}" type="pres">
      <dgm:prSet presAssocID="{6BE1C422-A196-4351-BFC8-E0DCDB8A6BCB}" presName="compNode" presStyleCnt="0"/>
      <dgm:spPr/>
    </dgm:pt>
    <dgm:pt modelId="{EEEA4027-D533-47E7-A7E6-9F83F06A29B9}" type="pres">
      <dgm:prSet presAssocID="{6BE1C422-A196-4351-BFC8-E0DCDB8A6BCB}" presName="pict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8E8999-25F7-4DE2-B3CF-439D74D5902D}" type="pres">
      <dgm:prSet presAssocID="{6BE1C422-A196-4351-BFC8-E0DCDB8A6BCB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CC488-A36D-41DA-8F3A-5CB140889CC0}" type="pres">
      <dgm:prSet presAssocID="{728A35EA-29EF-4F78-BFA7-1C00DD6343A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28DCF39-F687-4E80-9874-C0085B878DEC}" type="pres">
      <dgm:prSet presAssocID="{D62F2F5F-B6ED-40C4-A895-E7989E24F1DF}" presName="compNode" presStyleCnt="0"/>
      <dgm:spPr/>
    </dgm:pt>
    <dgm:pt modelId="{0B57600F-9D62-445E-9274-DC2B8D64DF51}" type="pres">
      <dgm:prSet presAssocID="{D62F2F5F-B6ED-40C4-A895-E7989E24F1DF}" presName="pictRect" presStyleLbl="nod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90678D0-959A-442E-ADA2-987AFB3DB793}" type="pres">
      <dgm:prSet presAssocID="{D62F2F5F-B6ED-40C4-A895-E7989E24F1DF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74462-DA3E-4AFC-A6A3-046E16916686}" type="pres">
      <dgm:prSet presAssocID="{36136A70-FAC7-4455-8033-A9F6520024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472224F-4471-4EAF-8198-54B6E00D987E}" type="pres">
      <dgm:prSet presAssocID="{93CF4337-C428-4F65-B9D8-3FD50114477F}" presName="compNode" presStyleCnt="0"/>
      <dgm:spPr/>
    </dgm:pt>
    <dgm:pt modelId="{59EE8C43-4D3F-4851-8E55-6FAF7677919D}" type="pres">
      <dgm:prSet presAssocID="{93CF4337-C428-4F65-B9D8-3FD50114477F}" presName="pictRect" presStyleLbl="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944FB0-8A13-434D-9A42-10DD70816FB7}" type="pres">
      <dgm:prSet presAssocID="{93CF4337-C428-4F65-B9D8-3FD50114477F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F5CD6-31CD-413D-99E5-4FC4A269562F}" type="pres">
      <dgm:prSet presAssocID="{645A0624-F571-4D16-9141-AEF5DF2236F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8886AB4-2AF7-4ACD-8E36-DF8638A29D4A}" type="pres">
      <dgm:prSet presAssocID="{B3DA4F5C-EEE6-49EA-ACA1-28DD2DB2B557}" presName="compNode" presStyleCnt="0"/>
      <dgm:spPr/>
    </dgm:pt>
    <dgm:pt modelId="{24F65608-7FCC-48B6-A4A6-9458434FE986}" type="pres">
      <dgm:prSet presAssocID="{B3DA4F5C-EEE6-49EA-ACA1-28DD2DB2B557}" presName="pictRect" presStyleLbl="nod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1BA023-A834-4D6F-9B7B-1BECF6862AC2}" type="pres">
      <dgm:prSet presAssocID="{B3DA4F5C-EEE6-49EA-ACA1-28DD2DB2B557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618842-62C0-4E73-8FAF-5474954CB7C3}" srcId="{363AB71E-0024-46D9-8B43-91A8658BEF74}" destId="{93CF4337-C428-4F65-B9D8-3FD50114477F}" srcOrd="2" destOrd="0" parTransId="{8F852279-AEE0-4730-A9BF-FD9233A050A3}" sibTransId="{645A0624-F571-4D16-9141-AEF5DF2236F3}"/>
    <dgm:cxn modelId="{E0FED2AB-D787-4616-A4BB-73B59581F669}" type="presOf" srcId="{6BE1C422-A196-4351-BFC8-E0DCDB8A6BCB}" destId="{A88E8999-25F7-4DE2-B3CF-439D74D5902D}" srcOrd="0" destOrd="0" presId="urn:microsoft.com/office/officeart/2005/8/layout/pList1"/>
    <dgm:cxn modelId="{6DC5662A-9385-4FF7-BBCC-8829FAFE2CB9}" type="presOf" srcId="{728A35EA-29EF-4F78-BFA7-1C00DD6343A5}" destId="{19ECC488-A36D-41DA-8F3A-5CB140889CC0}" srcOrd="0" destOrd="0" presId="urn:microsoft.com/office/officeart/2005/8/layout/pList1"/>
    <dgm:cxn modelId="{60A43A9B-BF04-46B2-870C-04FF236EB040}" type="presOf" srcId="{D62F2F5F-B6ED-40C4-A895-E7989E24F1DF}" destId="{890678D0-959A-442E-ADA2-987AFB3DB793}" srcOrd="0" destOrd="0" presId="urn:microsoft.com/office/officeart/2005/8/layout/pList1"/>
    <dgm:cxn modelId="{460B46C6-E264-44E8-B51F-E85FB695D0EB}" type="presOf" srcId="{B3DA4F5C-EEE6-49EA-ACA1-28DD2DB2B557}" destId="{681BA023-A834-4D6F-9B7B-1BECF6862AC2}" srcOrd="0" destOrd="0" presId="urn:microsoft.com/office/officeart/2005/8/layout/pList1"/>
    <dgm:cxn modelId="{095397E6-0685-4D5B-932F-ECCD310ACA4D}" type="presOf" srcId="{93CF4337-C428-4F65-B9D8-3FD50114477F}" destId="{A2944FB0-8A13-434D-9A42-10DD70816FB7}" srcOrd="0" destOrd="0" presId="urn:microsoft.com/office/officeart/2005/8/layout/pList1"/>
    <dgm:cxn modelId="{33876CE6-92B6-4990-BA7C-A9A72704EC48}" srcId="{363AB71E-0024-46D9-8B43-91A8658BEF74}" destId="{D62F2F5F-B6ED-40C4-A895-E7989E24F1DF}" srcOrd="1" destOrd="0" parTransId="{577853DF-1029-4858-97D6-51306B982A06}" sibTransId="{36136A70-FAC7-4455-8033-A9F6520024F9}"/>
    <dgm:cxn modelId="{592079C9-9CA6-4880-9C32-9F44CC9D6D2D}" srcId="{363AB71E-0024-46D9-8B43-91A8658BEF74}" destId="{B3DA4F5C-EEE6-49EA-ACA1-28DD2DB2B557}" srcOrd="3" destOrd="0" parTransId="{4FAF5391-DA3B-45DD-9DC6-DC5810B24D24}" sibTransId="{7783B8FF-234C-4BDE-AD97-01C998E5F9BA}"/>
    <dgm:cxn modelId="{0FB95A11-6EAD-437D-B4EB-205E222236F4}" srcId="{363AB71E-0024-46D9-8B43-91A8658BEF74}" destId="{6BE1C422-A196-4351-BFC8-E0DCDB8A6BCB}" srcOrd="0" destOrd="0" parTransId="{82289C2F-0D27-4884-BA71-C37993557297}" sibTransId="{728A35EA-29EF-4F78-BFA7-1C00DD6343A5}"/>
    <dgm:cxn modelId="{D6CE6C91-E15F-4364-B554-67FAAA0AD824}" type="presOf" srcId="{645A0624-F571-4D16-9141-AEF5DF2236F3}" destId="{9F5F5CD6-31CD-413D-99E5-4FC4A269562F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1749CAF9-A548-44E6-880C-0D2E4BE80064}" type="presOf" srcId="{36136A70-FAC7-4455-8033-A9F6520024F9}" destId="{89F74462-DA3E-4AFC-A6A3-046E16916686}" srcOrd="0" destOrd="0" presId="urn:microsoft.com/office/officeart/2005/8/layout/pList1"/>
    <dgm:cxn modelId="{38E4019C-2AF1-4EF7-8B62-5A54A4A8ABAE}" type="presParOf" srcId="{9E71CF33-5D89-4292-883A-5478CBD448EB}" destId="{6851431D-2D26-492D-8DC8-142E68CF74BB}" srcOrd="0" destOrd="0" presId="urn:microsoft.com/office/officeart/2005/8/layout/pList1"/>
    <dgm:cxn modelId="{6F5E0ACF-7E8D-4622-BB05-0AC917F0AA03}" type="presParOf" srcId="{6851431D-2D26-492D-8DC8-142E68CF74BB}" destId="{EEEA4027-D533-47E7-A7E6-9F83F06A29B9}" srcOrd="0" destOrd="0" presId="urn:microsoft.com/office/officeart/2005/8/layout/pList1"/>
    <dgm:cxn modelId="{F3AFC110-FAFD-4721-B417-E9C1CB2C3B05}" type="presParOf" srcId="{6851431D-2D26-492D-8DC8-142E68CF74BB}" destId="{A88E8999-25F7-4DE2-B3CF-439D74D5902D}" srcOrd="1" destOrd="0" presId="urn:microsoft.com/office/officeart/2005/8/layout/pList1"/>
    <dgm:cxn modelId="{A645A46F-1170-4D44-85C2-34B1D1254418}" type="presParOf" srcId="{9E71CF33-5D89-4292-883A-5478CBD448EB}" destId="{19ECC488-A36D-41DA-8F3A-5CB140889CC0}" srcOrd="1" destOrd="0" presId="urn:microsoft.com/office/officeart/2005/8/layout/pList1"/>
    <dgm:cxn modelId="{4A3B88B9-50EB-47B0-87DD-D961D1EDE24B}" type="presParOf" srcId="{9E71CF33-5D89-4292-883A-5478CBD448EB}" destId="{428DCF39-F687-4E80-9874-C0085B878DEC}" srcOrd="2" destOrd="0" presId="urn:microsoft.com/office/officeart/2005/8/layout/pList1"/>
    <dgm:cxn modelId="{7153D1AB-3554-4F54-BB0B-8681A3CD8D5A}" type="presParOf" srcId="{428DCF39-F687-4E80-9874-C0085B878DEC}" destId="{0B57600F-9D62-445E-9274-DC2B8D64DF51}" srcOrd="0" destOrd="0" presId="urn:microsoft.com/office/officeart/2005/8/layout/pList1"/>
    <dgm:cxn modelId="{ABD6EC09-5445-48CB-B92D-88D5395D3F18}" type="presParOf" srcId="{428DCF39-F687-4E80-9874-C0085B878DEC}" destId="{890678D0-959A-442E-ADA2-987AFB3DB793}" srcOrd="1" destOrd="0" presId="urn:microsoft.com/office/officeart/2005/8/layout/pList1"/>
    <dgm:cxn modelId="{423831BA-8C62-4FBF-96E1-5B7DC7539B0B}" type="presParOf" srcId="{9E71CF33-5D89-4292-883A-5478CBD448EB}" destId="{89F74462-DA3E-4AFC-A6A3-046E16916686}" srcOrd="3" destOrd="0" presId="urn:microsoft.com/office/officeart/2005/8/layout/pList1"/>
    <dgm:cxn modelId="{95DB8D64-0CD0-4F55-BBAC-1D2BB03454F2}" type="presParOf" srcId="{9E71CF33-5D89-4292-883A-5478CBD448EB}" destId="{6472224F-4471-4EAF-8198-54B6E00D987E}" srcOrd="4" destOrd="0" presId="urn:microsoft.com/office/officeart/2005/8/layout/pList1"/>
    <dgm:cxn modelId="{6C868300-765D-418A-BA5B-FF253CDEAF0B}" type="presParOf" srcId="{6472224F-4471-4EAF-8198-54B6E00D987E}" destId="{59EE8C43-4D3F-4851-8E55-6FAF7677919D}" srcOrd="0" destOrd="0" presId="urn:microsoft.com/office/officeart/2005/8/layout/pList1"/>
    <dgm:cxn modelId="{1A372159-719D-43EC-B031-A7CC21FED3ED}" type="presParOf" srcId="{6472224F-4471-4EAF-8198-54B6E00D987E}" destId="{A2944FB0-8A13-434D-9A42-10DD70816FB7}" srcOrd="1" destOrd="0" presId="urn:microsoft.com/office/officeart/2005/8/layout/pList1"/>
    <dgm:cxn modelId="{22360F71-228A-47CD-A016-04F02A53A0F4}" type="presParOf" srcId="{9E71CF33-5D89-4292-883A-5478CBD448EB}" destId="{9F5F5CD6-31CD-413D-99E5-4FC4A269562F}" srcOrd="5" destOrd="0" presId="urn:microsoft.com/office/officeart/2005/8/layout/pList1"/>
    <dgm:cxn modelId="{8158A21B-2488-45F7-9960-4470E1B0BC29}" type="presParOf" srcId="{9E71CF33-5D89-4292-883A-5478CBD448EB}" destId="{88886AB4-2AF7-4ACD-8E36-DF8638A29D4A}" srcOrd="6" destOrd="0" presId="urn:microsoft.com/office/officeart/2005/8/layout/pList1"/>
    <dgm:cxn modelId="{87C67BFA-A404-426B-A82A-3F737B30A25A}" type="presParOf" srcId="{88886AB4-2AF7-4ACD-8E36-DF8638A29D4A}" destId="{24F65608-7FCC-48B6-A4A6-9458434FE986}" srcOrd="0" destOrd="0" presId="urn:microsoft.com/office/officeart/2005/8/layout/pList1"/>
    <dgm:cxn modelId="{2DAF16E9-0F0D-41F2-B235-2E1D1F1148E4}" type="presParOf" srcId="{88886AB4-2AF7-4ACD-8E36-DF8638A29D4A}" destId="{681BA023-A834-4D6F-9B7B-1BECF6862AC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3071"/>
      <dgm:spPr>
        <a:blipFill rotWithShape="1">
          <a:blip xmlns:r="http://schemas.openxmlformats.org/officeDocument/2006/relationships"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1_2" csCatId="accent1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Rural Infra &lt;BIPASA&gt;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DD74D8C3-4859-4D20-A9A6-57C4E9169D51}">
      <dgm:prSet phldrT="[Text]"/>
      <dgm:spPr/>
      <dgm:t>
        <a:bodyPr/>
        <a:lstStyle/>
        <a:p>
          <a:r>
            <a:rPr lang="en-US" dirty="0" smtClean="0"/>
            <a:t>Urban Infra:</a:t>
          </a:r>
          <a:endParaRPr lang="en-US" dirty="0"/>
        </a:p>
      </dgm:t>
    </dgm:pt>
    <dgm:pt modelId="{C39AD4AB-8F2C-40BB-B19F-2722D41F76E1}" type="parTrans" cxnId="{17EB2567-96DA-45EE-B665-73C01F423BCE}">
      <dgm:prSet/>
      <dgm:spPr/>
      <dgm:t>
        <a:bodyPr/>
        <a:lstStyle/>
        <a:p>
          <a:endParaRPr lang="en-US"/>
        </a:p>
      </dgm:t>
    </dgm:pt>
    <dgm:pt modelId="{45D7C867-FE44-4B59-A127-DF4E9C85BCE3}" type="sibTrans" cxnId="{17EB2567-96DA-45EE-B665-73C01F423BCE}">
      <dgm:prSet/>
      <dgm:spPr/>
      <dgm:t>
        <a:bodyPr/>
        <a:lstStyle/>
        <a:p>
          <a:endParaRPr lang="en-US"/>
        </a:p>
      </dgm:t>
    </dgm:pt>
    <dgm:pt modelId="{6394915D-5D49-4E29-B06B-51ED5126F2A6}">
      <dgm:prSet phldrT="[Text]"/>
      <dgm:spPr/>
      <dgm:t>
        <a:bodyPr/>
        <a:lstStyle/>
        <a:p>
          <a:r>
            <a:rPr lang="en-US" dirty="0" smtClean="0"/>
            <a:t>Water Sanitation: SBM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B9DB8C87-D29A-44DC-A95F-EBC766EF8746}" type="pres">
      <dgm:prSet presAssocID="{09FFCB44-A5E3-4BB3-BC51-31C3E13EB55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1EDA175E-8E67-4E09-B967-39524A56233D}" type="pres">
      <dgm:prSet presAssocID="{DD74D8C3-4859-4D20-A9A6-57C4E9169D5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EE163AD3-1B98-41FA-B5C4-CF4A96BEE173}" srcId="{71C879D2-BD14-4B70-A67F-DFDA3AF29918}" destId="{09FFCB44-A5E3-4BB3-BC51-31C3E13EB553}" srcOrd="1" destOrd="0" parTransId="{0BA9B2E9-8DFC-4AD8-8CD7-08D548ADCC9E}" sibTransId="{5A683DB7-D916-44FA-BAAE-106FE6F76BA0}"/>
    <dgm:cxn modelId="{17EB2567-96DA-45EE-B665-73C01F423BCE}" srcId="{71C879D2-BD14-4B70-A67F-DFDA3AF29918}" destId="{DD74D8C3-4859-4D20-A9A6-57C4E9169D51}" srcOrd="2" destOrd="0" parTransId="{C39AD4AB-8F2C-40BB-B19F-2722D41F76E1}" sibTransId="{45D7C867-FE44-4B59-A127-DF4E9C85BCE3}"/>
    <dgm:cxn modelId="{AF917596-CA55-4890-9E89-5BDC32248875}" type="presOf" srcId="{DD74D8C3-4859-4D20-A9A6-57C4E9169D51}" destId="{1EDA175E-8E67-4E09-B967-39524A56233D}" srcOrd="0" destOrd="0" presId="urn:diagrams.loki3.com/VaryingWidthList"/>
    <dgm:cxn modelId="{2FD58625-B7DF-4DEE-BA4A-EEDB1D3CD8C3}" type="presParOf" srcId="{3DBE2FE5-14AE-4BC2-B680-5B8044FC8437}" destId="{C54BFE5B-D55A-4741-90FE-9CAF1CC2DF9A}" srcOrd="0" destOrd="0" presId="urn:diagrams.loki3.com/VaryingWidthList"/>
    <dgm:cxn modelId="{2E3D0D96-C55A-40C4-A7F1-C3B79E094D47}" type="presParOf" srcId="{3DBE2FE5-14AE-4BC2-B680-5B8044FC8437}" destId="{0BA3FAB7-5B73-4B48-8EA8-428DBEE7C0C7}" srcOrd="1" destOrd="0" presId="urn:diagrams.loki3.com/VaryingWidthList"/>
    <dgm:cxn modelId="{B94613A2-439C-4805-8C7A-980893B85CF0}" type="presParOf" srcId="{3DBE2FE5-14AE-4BC2-B680-5B8044FC8437}" destId="{B9DB8C87-D29A-44DC-A95F-EBC766EF8746}" srcOrd="2" destOrd="0" presId="urn:diagrams.loki3.com/VaryingWidthList"/>
    <dgm:cxn modelId="{574DFB7F-3CE4-4A13-B19B-94521CE7F908}" type="presParOf" srcId="{3DBE2FE5-14AE-4BC2-B680-5B8044FC8437}" destId="{730DC90C-DFA8-4448-A8AF-4B6C9C113C09}" srcOrd="3" destOrd="0" presId="urn:diagrams.loki3.com/VaryingWidthList"/>
    <dgm:cxn modelId="{24738B85-365A-4C61-A227-7C8127A9B7F5}" type="presParOf" srcId="{3DBE2FE5-14AE-4BC2-B680-5B8044FC8437}" destId="{1EDA175E-8E67-4E09-B967-39524A56233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GIFT city 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34BB8FAC-A711-4833-8B75-94C3FF5EEBC4}">
      <dgm:prSet phldrT="[Text]"/>
      <dgm:spPr/>
      <dgm:t>
        <a:bodyPr/>
        <a:lstStyle/>
        <a:p>
          <a:r>
            <a:rPr lang="en-US" dirty="0" smtClean="0"/>
            <a:t>Strategic Oil  Reserve </a:t>
          </a:r>
          <a:endParaRPr lang="en-US" dirty="0"/>
        </a:p>
      </dgm:t>
    </dgm:pt>
    <dgm:pt modelId="{D248114D-8838-4EAD-8D6A-D572F1633607}" type="parTrans" cxnId="{F06E8A5F-8A2B-4FBA-9615-CEC1D7AD1133}">
      <dgm:prSet/>
      <dgm:spPr/>
      <dgm:t>
        <a:bodyPr/>
        <a:lstStyle/>
        <a:p>
          <a:endParaRPr lang="en-US"/>
        </a:p>
      </dgm:t>
    </dgm:pt>
    <dgm:pt modelId="{C9EA92DE-49AB-40C3-B51E-843E3A95A13D}" type="sibTrans" cxnId="{F06E8A5F-8A2B-4FBA-9615-CEC1D7AD1133}">
      <dgm:prSet/>
      <dgm:spPr/>
      <dgm:t>
        <a:bodyPr/>
        <a:lstStyle/>
        <a:p>
          <a:endParaRPr lang="en-US"/>
        </a:p>
      </dgm:t>
    </dgm:pt>
    <dgm:pt modelId="{ADF0BB12-54D6-4581-906D-74682D767C07}">
      <dgm:prSet phldrT="[Text]"/>
      <dgm:spPr/>
      <dgm:t>
        <a:bodyPr/>
        <a:lstStyle/>
        <a:p>
          <a:r>
            <a:rPr lang="en-US" dirty="0" smtClean="0"/>
            <a:t>Mega food parks</a:t>
          </a:r>
          <a:endParaRPr lang="en-US" dirty="0"/>
        </a:p>
      </dgm:t>
    </dgm:pt>
    <dgm:pt modelId="{E386418A-3384-4455-BF41-74FD5FBCEC53}" type="parTrans" cxnId="{A8B4791A-7214-44B0-87E7-93F8D1E6E34D}">
      <dgm:prSet/>
      <dgm:spPr/>
      <dgm:t>
        <a:bodyPr/>
        <a:lstStyle/>
        <a:p>
          <a:endParaRPr lang="en-US"/>
        </a:p>
      </dgm:t>
    </dgm:pt>
    <dgm:pt modelId="{561D2791-9956-4D51-9049-F28526260A79}" type="sibTrans" cxnId="{A8B4791A-7214-44B0-87E7-93F8D1E6E34D}">
      <dgm:prSet/>
      <dgm:spPr/>
      <dgm:t>
        <a:bodyPr/>
        <a:lstStyle/>
        <a:p>
          <a:endParaRPr lang="en-US"/>
        </a:p>
      </dgm:t>
    </dgm:pt>
    <dgm:pt modelId="{1A16F4CB-5008-4B24-83CA-7134D3BD404F}">
      <dgm:prSet phldrT="[Text]"/>
      <dgm:spPr/>
      <dgm:t>
        <a:bodyPr/>
        <a:lstStyle/>
        <a:p>
          <a:r>
            <a:rPr lang="en-US" dirty="0" smtClean="0"/>
            <a:t>SEZ, TEE..</a:t>
          </a:r>
          <a:endParaRPr lang="en-US" dirty="0"/>
        </a:p>
      </dgm:t>
    </dgm:pt>
    <dgm:pt modelId="{2D5F677E-CE06-4745-9606-4BFD18B6DA66}" type="parTrans" cxnId="{E912DC03-5345-4AE5-9E33-50945389F07E}">
      <dgm:prSet/>
      <dgm:spPr/>
      <dgm:t>
        <a:bodyPr/>
        <a:lstStyle/>
        <a:p>
          <a:endParaRPr lang="en-US"/>
        </a:p>
      </dgm:t>
    </dgm:pt>
    <dgm:pt modelId="{86F682F4-8F7E-4C20-AAA7-8847B94EF9DB}" type="sibTrans" cxnId="{E912DC03-5345-4AE5-9E33-50945389F07E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B9DB8C87-D29A-44DC-A95F-EBC766EF8746}" type="pres">
      <dgm:prSet presAssocID="{09FFCB44-A5E3-4BB3-BC51-31C3E13EB55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B32ABB1E-DB6F-4388-A0EE-4A84128162D7}" type="pres">
      <dgm:prSet presAssocID="{34BB8FAC-A711-4833-8B75-94C3FF5EEBC4}" presName="text" presStyleLbl="node1" presStyleIdx="1" presStyleCnt="4" custScaleX="150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FAEC4-6414-4EC8-A65F-5A73D47B24D5}" type="pres">
      <dgm:prSet presAssocID="{C9EA92DE-49AB-40C3-B51E-843E3A95A13D}" presName="space" presStyleCnt="0"/>
      <dgm:spPr/>
    </dgm:pt>
    <dgm:pt modelId="{80FC278C-1F63-4C82-988C-3F126DE388ED}" type="pres">
      <dgm:prSet presAssocID="{ADF0BB12-54D6-4581-906D-74682D767C07}" presName="text" presStyleLbl="node1" presStyleIdx="2" presStyleCnt="4" custScaleX="163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00F97-4ECD-4EAD-A31D-1EBF46471A55}" type="pres">
      <dgm:prSet presAssocID="{561D2791-9956-4D51-9049-F28526260A79}" presName="space" presStyleCnt="0"/>
      <dgm:spPr/>
    </dgm:pt>
    <dgm:pt modelId="{33288450-A0C3-4305-B9F0-E561AA170664}" type="pres">
      <dgm:prSet presAssocID="{1A16F4CB-5008-4B24-83CA-7134D3BD404F}" presName="text" presStyleLbl="node1" presStyleIdx="3" presStyleCnt="4" custScaleX="199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E3CF3782-7F69-445A-B0F2-262ED5C91F88}" type="presOf" srcId="{1A16F4CB-5008-4B24-83CA-7134D3BD404F}" destId="{33288450-A0C3-4305-B9F0-E561AA170664}" srcOrd="0" destOrd="0" presId="urn:diagrams.loki3.com/VaryingWidthList"/>
    <dgm:cxn modelId="{4DE238E1-E973-4F47-AAF8-E217A256831C}" type="presOf" srcId="{34BB8FAC-A711-4833-8B75-94C3FF5EEBC4}" destId="{B32ABB1E-DB6F-4388-A0EE-4A84128162D7}" srcOrd="0" destOrd="0" presId="urn:diagrams.loki3.com/VaryingWidthList"/>
    <dgm:cxn modelId="{A8B4791A-7214-44B0-87E7-93F8D1E6E34D}" srcId="{71C879D2-BD14-4B70-A67F-DFDA3AF29918}" destId="{ADF0BB12-54D6-4581-906D-74682D767C07}" srcOrd="2" destOrd="0" parTransId="{E386418A-3384-4455-BF41-74FD5FBCEC53}" sibTransId="{561D2791-9956-4D51-9049-F28526260A79}"/>
    <dgm:cxn modelId="{7B4D1D56-E320-4332-988D-91A9A17C43D0}" type="presOf" srcId="{71C879D2-BD14-4B70-A67F-DFDA3AF29918}" destId="{3DBE2FE5-14AE-4BC2-B680-5B8044FC8437}" srcOrd="0" destOrd="0" presId="urn:diagrams.loki3.com/VaryingWidthList"/>
    <dgm:cxn modelId="{F16070A5-ACBB-4DBB-8588-E4741F0C6230}" type="presOf" srcId="{ADF0BB12-54D6-4581-906D-74682D767C07}" destId="{80FC278C-1F63-4C82-988C-3F126DE388ED}" srcOrd="0" destOrd="0" presId="urn:diagrams.loki3.com/VaryingWidthList"/>
    <dgm:cxn modelId="{EE163AD3-1B98-41FA-B5C4-CF4A96BEE173}" srcId="{71C879D2-BD14-4B70-A67F-DFDA3AF29918}" destId="{09FFCB44-A5E3-4BB3-BC51-31C3E13EB553}" srcOrd="0" destOrd="0" parTransId="{0BA9B2E9-8DFC-4AD8-8CD7-08D548ADCC9E}" sibTransId="{5A683DB7-D916-44FA-BAAE-106FE6F76BA0}"/>
    <dgm:cxn modelId="{E912DC03-5345-4AE5-9E33-50945389F07E}" srcId="{71C879D2-BD14-4B70-A67F-DFDA3AF29918}" destId="{1A16F4CB-5008-4B24-83CA-7134D3BD404F}" srcOrd="3" destOrd="0" parTransId="{2D5F677E-CE06-4745-9606-4BFD18B6DA66}" sibTransId="{86F682F4-8F7E-4C20-AAA7-8847B94EF9DB}"/>
    <dgm:cxn modelId="{F06E8A5F-8A2B-4FBA-9615-CEC1D7AD1133}" srcId="{71C879D2-BD14-4B70-A67F-DFDA3AF29918}" destId="{34BB8FAC-A711-4833-8B75-94C3FF5EEBC4}" srcOrd="1" destOrd="0" parTransId="{D248114D-8838-4EAD-8D6A-D572F1633607}" sibTransId="{C9EA92DE-49AB-40C3-B51E-843E3A95A13D}"/>
    <dgm:cxn modelId="{B94613A2-439C-4805-8C7A-980893B85CF0}" type="presParOf" srcId="{3DBE2FE5-14AE-4BC2-B680-5B8044FC8437}" destId="{B9DB8C87-D29A-44DC-A95F-EBC766EF8746}" srcOrd="0" destOrd="0" presId="urn:diagrams.loki3.com/VaryingWidthList"/>
    <dgm:cxn modelId="{42AAE5DC-2617-4A01-AB25-E47B32A54691}" type="presParOf" srcId="{3DBE2FE5-14AE-4BC2-B680-5B8044FC8437}" destId="{730DC90C-DFA8-4448-A8AF-4B6C9C113C09}" srcOrd="1" destOrd="0" presId="urn:diagrams.loki3.com/VaryingWidthList"/>
    <dgm:cxn modelId="{DFA828B2-9715-4F05-99E8-D62AC3DE4D1F}" type="presParOf" srcId="{3DBE2FE5-14AE-4BC2-B680-5B8044FC8437}" destId="{B32ABB1E-DB6F-4388-A0EE-4A84128162D7}" srcOrd="2" destOrd="0" presId="urn:diagrams.loki3.com/VaryingWidthList"/>
    <dgm:cxn modelId="{1F0B75D1-D17D-48B6-B47F-24C0E0917808}" type="presParOf" srcId="{3DBE2FE5-14AE-4BC2-B680-5B8044FC8437}" destId="{6B4FAEC4-6414-4EC8-A65F-5A73D47B24D5}" srcOrd="3" destOrd="0" presId="urn:diagrams.loki3.com/VaryingWidthList"/>
    <dgm:cxn modelId="{AA7FDF07-D77C-4064-92A1-5FD117214567}" type="presParOf" srcId="{3DBE2FE5-14AE-4BC2-B680-5B8044FC8437}" destId="{80FC278C-1F63-4C82-988C-3F126DE388ED}" srcOrd="4" destOrd="0" presId="urn:diagrams.loki3.com/VaryingWidthList"/>
    <dgm:cxn modelId="{634CE3E8-B309-431A-8684-47E3CF640393}" type="presParOf" srcId="{3DBE2FE5-14AE-4BC2-B680-5B8044FC8437}" destId="{0EC00F97-4ECD-4EAD-A31D-1EBF46471A55}" srcOrd="5" destOrd="0" presId="urn:diagrams.loki3.com/VaryingWidthList"/>
    <dgm:cxn modelId="{1D2F51CE-5965-447D-8A7B-9CED09D33138}" type="presParOf" srcId="{3DBE2FE5-14AE-4BC2-B680-5B8044FC8437}" destId="{33288450-A0C3-4305-B9F0-E561AA170664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6_2" csCatId="accent6" phldr="1"/>
      <dgm:spPr/>
    </dgm:pt>
    <dgm:pt modelId="{6394915D-5D49-4E29-B06B-51ED5126F2A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Survey</a:t>
          </a:r>
          <a:endParaRPr lang="en-US" dirty="0">
            <a:solidFill>
              <a:schemeClr val="bg1"/>
            </a:solidFill>
          </a:endParaRPr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A53A9B9-6E5B-4BAC-985A-94E78F5B97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Summit</a:t>
          </a:r>
          <a:endParaRPr lang="en-US" dirty="0">
            <a:solidFill>
              <a:schemeClr val="bg1"/>
            </a:solidFill>
          </a:endParaRPr>
        </a:p>
      </dgm:t>
    </dgm:pt>
    <dgm:pt modelId="{B42554D2-E184-40A6-980B-50E29DBB58BC}" type="parTrans" cxnId="{6C997B9C-36CB-48C8-957E-64D1E40C4958}">
      <dgm:prSet/>
      <dgm:spPr/>
      <dgm:t>
        <a:bodyPr/>
        <a:lstStyle/>
        <a:p>
          <a:endParaRPr lang="en-US"/>
        </a:p>
      </dgm:t>
    </dgm:pt>
    <dgm:pt modelId="{FC7A4E4C-0DC5-4307-A17A-78F0C3EFABD1}" type="sibTrans" cxnId="{6C997B9C-36CB-48C8-957E-64D1E40C4958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C4F52A40-7C9D-4085-98C9-872BB07AE893}" type="pres">
      <dgm:prSet presAssocID="{3A53A9B9-6E5B-4BAC-985A-94E78F5B9773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3038D4-D7B1-4E43-BB15-54438EE3D7D8}" type="presOf" srcId="{3A53A9B9-6E5B-4BAC-985A-94E78F5B9773}" destId="{C4F52A40-7C9D-4085-98C9-872BB07AE893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6C997B9C-36CB-48C8-957E-64D1E40C4958}" srcId="{71C879D2-BD14-4B70-A67F-DFDA3AF29918}" destId="{3A53A9B9-6E5B-4BAC-985A-94E78F5B9773}" srcOrd="1" destOrd="0" parTransId="{B42554D2-E184-40A6-980B-50E29DBB58BC}" sibTransId="{FC7A4E4C-0DC5-4307-A17A-78F0C3EFABD1}"/>
    <dgm:cxn modelId="{2FD58625-B7DF-4DEE-BA4A-EEDB1D3CD8C3}" type="presParOf" srcId="{3DBE2FE5-14AE-4BC2-B680-5B8044FC8437}" destId="{C54BFE5B-D55A-4741-90FE-9CAF1CC2DF9A}" srcOrd="0" destOrd="0" presId="urn:diagrams.loki3.com/VaryingWidthList"/>
    <dgm:cxn modelId="{CA0E0FAA-575E-410F-8D8C-9CDAA0F04627}" type="presParOf" srcId="{3DBE2FE5-14AE-4BC2-B680-5B8044FC8437}" destId="{0BA3FAB7-5B73-4B48-8EA8-428DBEE7C0C7}" srcOrd="1" destOrd="0" presId="urn:diagrams.loki3.com/VaryingWidthList"/>
    <dgm:cxn modelId="{1E1A2715-69B1-4567-987A-F84758E8BE80}" type="presParOf" srcId="{3DBE2FE5-14AE-4BC2-B680-5B8044FC8437}" destId="{C4F52A40-7C9D-4085-98C9-872BB07AE893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427CCCE-744E-4243-9C71-0FEE1DD02137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98C65D4-8631-4E46-8365-739DA786CE35}">
      <dgm:prSet phldrT="[Text]"/>
      <dgm:spPr/>
      <dgm:t>
        <a:bodyPr/>
        <a:lstStyle/>
        <a:p>
          <a:r>
            <a:rPr lang="en-US" dirty="0" smtClean="0"/>
            <a:t>Commitment (INDC)</a:t>
          </a:r>
          <a:endParaRPr lang="en-US" dirty="0"/>
        </a:p>
      </dgm:t>
    </dgm:pt>
    <dgm:pt modelId="{38E24BDD-06EE-42E7-A6DB-20F74156ED88}" type="parTrans" cxnId="{D9644576-45E6-425D-965E-44F32FBF1C2D}">
      <dgm:prSet/>
      <dgm:spPr/>
      <dgm:t>
        <a:bodyPr/>
        <a:lstStyle/>
        <a:p>
          <a:endParaRPr lang="en-US"/>
        </a:p>
      </dgm:t>
    </dgm:pt>
    <dgm:pt modelId="{51D06BC5-56DD-4A0D-AE40-4C9EDB85D268}" type="sibTrans" cxnId="{D9644576-45E6-425D-965E-44F32FBF1C2D}">
      <dgm:prSet/>
      <dgm:spPr/>
      <dgm:t>
        <a:bodyPr/>
        <a:lstStyle/>
        <a:p>
          <a:endParaRPr lang="en-US"/>
        </a:p>
      </dgm:t>
    </dgm:pt>
    <dgm:pt modelId="{C879303B-12C1-40DC-8C25-916DC65FC5BC}">
      <dgm:prSet phldrT="[Text]"/>
      <dgm:spPr/>
      <dgm:t>
        <a:bodyPr/>
        <a:lstStyle/>
        <a:p>
          <a:r>
            <a:rPr lang="en-US" dirty="0" smtClean="0"/>
            <a:t>2018: “</a:t>
          </a:r>
          <a:r>
            <a:rPr lang="en-US" dirty="0" smtClean="0">
              <a:solidFill>
                <a:srgbClr val="FFC000"/>
              </a:solidFill>
            </a:rPr>
            <a:t>Facilitative dialogue</a:t>
          </a:r>
          <a:r>
            <a:rPr lang="en-US" dirty="0" smtClean="0"/>
            <a:t>” – create a “</a:t>
          </a:r>
          <a:r>
            <a:rPr lang="en-US" dirty="0" smtClean="0">
              <a:solidFill>
                <a:srgbClr val="FFC000"/>
              </a:solidFill>
            </a:rPr>
            <a:t>Rule book</a:t>
          </a:r>
          <a:r>
            <a:rPr lang="en-US" dirty="0" smtClean="0"/>
            <a:t>” to cross check everyone is doing their INDC assignment </a:t>
          </a:r>
          <a:endParaRPr lang="en-US" dirty="0"/>
        </a:p>
      </dgm:t>
    </dgm:pt>
    <dgm:pt modelId="{E35CC071-6AB8-40B6-B873-6B9EC0E7A5DB}" type="parTrans" cxnId="{F4406229-A626-4E22-9AEB-F4504B504037}">
      <dgm:prSet/>
      <dgm:spPr/>
      <dgm:t>
        <a:bodyPr/>
        <a:lstStyle/>
        <a:p>
          <a:endParaRPr lang="en-US"/>
        </a:p>
      </dgm:t>
    </dgm:pt>
    <dgm:pt modelId="{420DE665-6FFE-4F9B-B85B-C125C14DD3B3}" type="sibTrans" cxnId="{F4406229-A626-4E22-9AEB-F4504B504037}">
      <dgm:prSet/>
      <dgm:spPr/>
      <dgm:t>
        <a:bodyPr/>
        <a:lstStyle/>
        <a:p>
          <a:endParaRPr lang="en-US"/>
        </a:p>
      </dgm:t>
    </dgm:pt>
    <dgm:pt modelId="{B78F6A20-9E2D-499C-A360-EC7955225E37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Marrakech Action Proclamation:</a:t>
          </a:r>
          <a:r>
            <a:rPr lang="en-US" dirty="0" smtClean="0"/>
            <a:t> give urgent priority to all these things! (but mostly </a:t>
          </a:r>
          <a:r>
            <a:rPr lang="en-US" dirty="0" err="1" smtClean="0">
              <a:solidFill>
                <a:srgbClr val="FFC000"/>
              </a:solidFill>
            </a:rPr>
            <a:t>CoP</a:t>
          </a:r>
          <a:r>
            <a:rPr lang="en-US" dirty="0" smtClean="0">
              <a:solidFill>
                <a:srgbClr val="FFC000"/>
              </a:solidFill>
            </a:rPr>
            <a:t> of distraction by Trump</a:t>
          </a:r>
          <a:r>
            <a:rPr lang="en-US" dirty="0" smtClean="0"/>
            <a:t>)</a:t>
          </a:r>
          <a:endParaRPr lang="en-US" dirty="0"/>
        </a:p>
      </dgm:t>
    </dgm:pt>
    <dgm:pt modelId="{94D32285-DD7F-4548-86E2-636EA605FCAD}" type="parTrans" cxnId="{C971F98B-5528-4324-8DEA-846E79B8570B}">
      <dgm:prSet/>
      <dgm:spPr/>
      <dgm:t>
        <a:bodyPr/>
        <a:lstStyle/>
        <a:p>
          <a:endParaRPr lang="en-US"/>
        </a:p>
      </dgm:t>
    </dgm:pt>
    <dgm:pt modelId="{7B8C8ADB-0236-48C8-8FAB-842F7FBDD15E}" type="sibTrans" cxnId="{C971F98B-5528-4324-8DEA-846E79B8570B}">
      <dgm:prSet/>
      <dgm:spPr/>
      <dgm:t>
        <a:bodyPr/>
        <a:lstStyle/>
        <a:p>
          <a:endParaRPr lang="en-US"/>
        </a:p>
      </dgm:t>
    </dgm:pt>
    <dgm:pt modelId="{0FEC28BD-4EF3-4079-AE45-33C9B3D1ABF8}">
      <dgm:prSet phldrT="[Text]"/>
      <dgm:spPr/>
      <dgm:t>
        <a:bodyPr/>
        <a:lstStyle/>
        <a:p>
          <a:r>
            <a:rPr lang="en-US" dirty="0" smtClean="0"/>
            <a:t>$</a:t>
          </a:r>
          <a:endParaRPr lang="en-US" dirty="0"/>
        </a:p>
      </dgm:t>
    </dgm:pt>
    <dgm:pt modelId="{36AFD6CA-16FE-4F89-8C03-4BAC80C2E384}" type="parTrans" cxnId="{04D0FB99-292F-45E4-8A75-C213971A969B}">
      <dgm:prSet/>
      <dgm:spPr/>
      <dgm:t>
        <a:bodyPr/>
        <a:lstStyle/>
        <a:p>
          <a:endParaRPr lang="en-US"/>
        </a:p>
      </dgm:t>
    </dgm:pt>
    <dgm:pt modelId="{0B1F2387-7E1A-41FF-9CEC-FB8D69095A2E}" type="sibTrans" cxnId="{04D0FB99-292F-45E4-8A75-C213971A969B}">
      <dgm:prSet/>
      <dgm:spPr/>
      <dgm:t>
        <a:bodyPr/>
        <a:lstStyle/>
        <a:p>
          <a:endParaRPr lang="en-US"/>
        </a:p>
      </dgm:t>
    </dgm:pt>
    <dgm:pt modelId="{5C1D5CEE-7EAB-4BEF-8D7C-D886C03EC581}">
      <dgm:prSet phldrT="[Text]"/>
      <dgm:spPr/>
      <dgm:t>
        <a:bodyPr/>
        <a:lstStyle/>
        <a:p>
          <a:r>
            <a:rPr lang="en-US" dirty="0" smtClean="0"/>
            <a:t>Donors: $100 </a:t>
          </a:r>
          <a:r>
            <a:rPr lang="en-US" dirty="0" err="1" smtClean="0"/>
            <a:t>bn</a:t>
          </a:r>
          <a:r>
            <a:rPr lang="en-US" dirty="0" smtClean="0"/>
            <a:t> a year by 2020 (public + private)</a:t>
          </a:r>
          <a:endParaRPr lang="en-US" dirty="0"/>
        </a:p>
      </dgm:t>
    </dgm:pt>
    <dgm:pt modelId="{ADD70162-D59C-41A3-B514-C6E21D02A4D4}" type="parTrans" cxnId="{1DB959CC-DB74-4A1C-BE95-F363484EC4A3}">
      <dgm:prSet/>
      <dgm:spPr/>
      <dgm:t>
        <a:bodyPr/>
        <a:lstStyle/>
        <a:p>
          <a:endParaRPr lang="en-US"/>
        </a:p>
      </dgm:t>
    </dgm:pt>
    <dgm:pt modelId="{C0E8FC41-8376-4D6A-9337-E51296DFC9C8}" type="sibTrans" cxnId="{1DB959CC-DB74-4A1C-BE95-F363484EC4A3}">
      <dgm:prSet/>
      <dgm:spPr/>
      <dgm:t>
        <a:bodyPr/>
        <a:lstStyle/>
        <a:p>
          <a:endParaRPr lang="en-US"/>
        </a:p>
      </dgm:t>
    </dgm:pt>
    <dgm:pt modelId="{B2EADD92-96D7-4DDE-B728-2CDACF708F3B}">
      <dgm:prSet phldrT="[Text]"/>
      <dgm:spPr/>
      <dgm:t>
        <a:bodyPr/>
        <a:lstStyle/>
        <a:p>
          <a:r>
            <a:rPr lang="en-US" dirty="0" smtClean="0"/>
            <a:t>Kyoto -&gt; Carbon Trading &amp; CDM-&gt; 2% “</a:t>
          </a:r>
          <a:r>
            <a:rPr lang="en-US" dirty="0" smtClean="0">
              <a:solidFill>
                <a:srgbClr val="FFC000"/>
              </a:solidFill>
            </a:rPr>
            <a:t>Adaptation Fund</a:t>
          </a:r>
          <a:r>
            <a:rPr lang="en-US" dirty="0" smtClean="0"/>
            <a:t>” (2001).. What to do now? Will decide in </a:t>
          </a:r>
          <a:r>
            <a:rPr lang="en-US" dirty="0" smtClean="0">
              <a:solidFill>
                <a:srgbClr val="FFC000"/>
              </a:solidFill>
            </a:rPr>
            <a:t>2017</a:t>
          </a:r>
          <a:endParaRPr lang="en-US" dirty="0">
            <a:solidFill>
              <a:srgbClr val="FFC000"/>
            </a:solidFill>
          </a:endParaRPr>
        </a:p>
      </dgm:t>
    </dgm:pt>
    <dgm:pt modelId="{65CDCABD-E387-4B7F-B7E2-D24F76FA8318}" type="parTrans" cxnId="{512EFD32-ACC2-44D4-A27B-0CC111080704}">
      <dgm:prSet/>
      <dgm:spPr/>
      <dgm:t>
        <a:bodyPr/>
        <a:lstStyle/>
        <a:p>
          <a:endParaRPr lang="en-US"/>
        </a:p>
      </dgm:t>
    </dgm:pt>
    <dgm:pt modelId="{D58853BC-9EA0-4D83-8753-545463F24343}" type="sibTrans" cxnId="{512EFD32-ACC2-44D4-A27B-0CC111080704}">
      <dgm:prSet/>
      <dgm:spPr/>
      <dgm:t>
        <a:bodyPr/>
        <a:lstStyle/>
        <a:p>
          <a:endParaRPr lang="en-US"/>
        </a:p>
      </dgm:t>
    </dgm:pt>
    <dgm:pt modelId="{5FC2ED50-826F-4921-ABC5-E0088D3C1180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Global environment Facility </a:t>
          </a:r>
          <a:r>
            <a:rPr lang="en-US" dirty="0" smtClean="0"/>
            <a:t>-&gt; Capacity-building Initiative for </a:t>
          </a:r>
          <a:r>
            <a:rPr lang="en-US" dirty="0" smtClean="0">
              <a:solidFill>
                <a:srgbClr val="FFC000"/>
              </a:solidFill>
            </a:rPr>
            <a:t>Transparency</a:t>
          </a:r>
          <a:r>
            <a:rPr lang="en-US" dirty="0" smtClean="0"/>
            <a:t> (CBIT):  </a:t>
          </a:r>
          <a:r>
            <a:rPr lang="en-US" dirty="0" smtClean="0">
              <a:solidFill>
                <a:srgbClr val="FFC000"/>
              </a:solidFill>
            </a:rPr>
            <a:t>trust- got 50 million.</a:t>
          </a:r>
          <a:endParaRPr lang="en-US" dirty="0">
            <a:solidFill>
              <a:srgbClr val="FFC000"/>
            </a:solidFill>
          </a:endParaRPr>
        </a:p>
      </dgm:t>
    </dgm:pt>
    <dgm:pt modelId="{29BF10AC-8D12-4AB5-9AF2-64DAC3487C20}" type="parTrans" cxnId="{B1321B88-A617-4C50-A907-41916FF3DFE9}">
      <dgm:prSet/>
      <dgm:spPr/>
      <dgm:t>
        <a:bodyPr/>
        <a:lstStyle/>
        <a:p>
          <a:endParaRPr lang="en-US"/>
        </a:p>
      </dgm:t>
    </dgm:pt>
    <dgm:pt modelId="{E5383D8C-C39D-4EEC-B669-D42E3788E6AF}" type="sibTrans" cxnId="{B1321B88-A617-4C50-A907-41916FF3DFE9}">
      <dgm:prSet/>
      <dgm:spPr/>
      <dgm:t>
        <a:bodyPr/>
        <a:lstStyle/>
        <a:p>
          <a:endParaRPr lang="en-US"/>
        </a:p>
      </dgm:t>
    </dgm:pt>
    <dgm:pt modelId="{7B8C40AB-355F-4013-AE0A-EBEAAA990047}">
      <dgm:prSet phldrT="[Text]"/>
      <dgm:spPr/>
      <dgm:t>
        <a:bodyPr/>
        <a:lstStyle/>
        <a:p>
          <a:r>
            <a:rPr lang="en-US" dirty="0" smtClean="0"/>
            <a:t>Loss and Damage ..&lt;NEXT SLIDE&gt;</a:t>
          </a:r>
          <a:endParaRPr lang="en-US" dirty="0"/>
        </a:p>
      </dgm:t>
    </dgm:pt>
    <dgm:pt modelId="{75C87CE6-27AB-4F1C-8A42-9CFD86538BB5}" type="parTrans" cxnId="{15B6AD7C-D18D-415B-B8D7-D1C55F737794}">
      <dgm:prSet/>
      <dgm:spPr/>
      <dgm:t>
        <a:bodyPr/>
        <a:lstStyle/>
        <a:p>
          <a:endParaRPr lang="en-US"/>
        </a:p>
      </dgm:t>
    </dgm:pt>
    <dgm:pt modelId="{B4FC66E3-CCDE-485A-9432-1771A43C9947}" type="sibTrans" cxnId="{15B6AD7C-D18D-415B-B8D7-D1C55F737794}">
      <dgm:prSet/>
      <dgm:spPr/>
      <dgm:t>
        <a:bodyPr/>
        <a:lstStyle/>
        <a:p>
          <a:endParaRPr lang="en-US"/>
        </a:p>
      </dgm:t>
    </dgm:pt>
    <dgm:pt modelId="{E2572B34-3CB9-4722-A8B2-093D3CC987D8}">
      <dgm:prSet phldrT="[Text]"/>
      <dgm:spPr/>
      <dgm:t>
        <a:bodyPr/>
        <a:lstStyle/>
        <a:p>
          <a:r>
            <a:rPr lang="en-US" dirty="0" smtClean="0"/>
            <a:t>Update: June week1, 2017: Trump announced USA will quit Paris treaty. </a:t>
          </a:r>
          <a:r>
            <a:rPr lang="hi-IN" dirty="0" smtClean="0"/>
            <a:t>क्योकि एक बार जो ट्रम्पने 'प्रदुषण फ़ैलाने </a:t>
          </a:r>
          <a:r>
            <a:rPr lang="en-US" dirty="0" smtClean="0"/>
            <a:t>commitment' </a:t>
          </a:r>
          <a:r>
            <a:rPr lang="hi-IN" dirty="0" smtClean="0"/>
            <a:t>कर दी, तो फिर वो खुद की भी नही सुनता.</a:t>
          </a:r>
          <a:endParaRPr lang="en-US" dirty="0"/>
        </a:p>
      </dgm:t>
    </dgm:pt>
    <dgm:pt modelId="{DD8EFF38-1725-48D8-AFE1-05BD4584E7CB}" type="parTrans" cxnId="{B414AF19-68E9-4F3B-9DFE-79B303AAC273}">
      <dgm:prSet/>
      <dgm:spPr/>
      <dgm:t>
        <a:bodyPr/>
        <a:lstStyle/>
        <a:p>
          <a:endParaRPr lang="en-US"/>
        </a:p>
      </dgm:t>
    </dgm:pt>
    <dgm:pt modelId="{07CFD5F9-5D32-4F0F-82C3-1785269DA60D}" type="sibTrans" cxnId="{B414AF19-68E9-4F3B-9DFE-79B303AAC273}">
      <dgm:prSet/>
      <dgm:spPr/>
      <dgm:t>
        <a:bodyPr/>
        <a:lstStyle/>
        <a:p>
          <a:endParaRPr lang="en-US"/>
        </a:p>
      </dgm:t>
    </dgm:pt>
    <dgm:pt modelId="{821B3061-4C38-4B88-BE44-DD1BE21ED796}" type="pres">
      <dgm:prSet presAssocID="{0427CCCE-744E-4243-9C71-0FEE1DD0213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5472F1-F86B-456B-87CD-08AC172D1691}" type="pres">
      <dgm:prSet presAssocID="{598C65D4-8631-4E46-8365-739DA786CE35}" presName="comp" presStyleCnt="0"/>
      <dgm:spPr/>
      <dgm:t>
        <a:bodyPr/>
        <a:lstStyle/>
        <a:p>
          <a:endParaRPr lang="en-US"/>
        </a:p>
      </dgm:t>
    </dgm:pt>
    <dgm:pt modelId="{1C45A2F1-095B-4706-926C-6FE7C86BA525}" type="pres">
      <dgm:prSet presAssocID="{598C65D4-8631-4E46-8365-739DA786CE35}" presName="box" presStyleLbl="node1" presStyleIdx="0" presStyleCnt="2" custScaleY="79488"/>
      <dgm:spPr/>
      <dgm:t>
        <a:bodyPr/>
        <a:lstStyle/>
        <a:p>
          <a:endParaRPr lang="en-US"/>
        </a:p>
      </dgm:t>
    </dgm:pt>
    <dgm:pt modelId="{750B98BD-C161-4B18-B743-B25CBCAF29C9}" type="pres">
      <dgm:prSet presAssocID="{598C65D4-8631-4E46-8365-739DA786CE35}" presName="img" presStyleLbl="fgImgPlace1" presStyleIdx="0" presStyleCnt="2" custScaleX="113936" custScaleY="7795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8863CD0-8BBF-4EF9-BC5F-A36986D244BC}" type="pres">
      <dgm:prSet presAssocID="{598C65D4-8631-4E46-8365-739DA786CE35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25DCB-C9C9-4933-9126-1B3F3FE8352D}" type="pres">
      <dgm:prSet presAssocID="{51D06BC5-56DD-4A0D-AE40-4C9EDB85D268}" presName="spacer" presStyleCnt="0"/>
      <dgm:spPr/>
      <dgm:t>
        <a:bodyPr/>
        <a:lstStyle/>
        <a:p>
          <a:endParaRPr lang="en-US"/>
        </a:p>
      </dgm:t>
    </dgm:pt>
    <dgm:pt modelId="{CD5E3D12-074C-4630-A693-5C7FC22E68B9}" type="pres">
      <dgm:prSet presAssocID="{0FEC28BD-4EF3-4079-AE45-33C9B3D1ABF8}" presName="comp" presStyleCnt="0"/>
      <dgm:spPr/>
      <dgm:t>
        <a:bodyPr/>
        <a:lstStyle/>
        <a:p>
          <a:endParaRPr lang="en-US"/>
        </a:p>
      </dgm:t>
    </dgm:pt>
    <dgm:pt modelId="{B04DCD9C-C5E6-4486-A4BD-BE8433B44720}" type="pres">
      <dgm:prSet presAssocID="{0FEC28BD-4EF3-4079-AE45-33C9B3D1ABF8}" presName="box" presStyleLbl="node1" presStyleIdx="1" presStyleCnt="2" custScaleY="71124"/>
      <dgm:spPr/>
      <dgm:t>
        <a:bodyPr/>
        <a:lstStyle/>
        <a:p>
          <a:endParaRPr lang="en-US"/>
        </a:p>
      </dgm:t>
    </dgm:pt>
    <dgm:pt modelId="{A6CF3851-1921-4A8C-AC88-C38BD661B57C}" type="pres">
      <dgm:prSet presAssocID="{0FEC28BD-4EF3-4079-AE45-33C9B3D1ABF8}" presName="img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F989FF9-BF9B-4BF8-A671-C72B656C6FA0}" type="pres">
      <dgm:prSet presAssocID="{0FEC28BD-4EF3-4079-AE45-33C9B3D1ABF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B4830A-EFAD-47A0-942A-E788694BC0C9}" type="presOf" srcId="{0427CCCE-744E-4243-9C71-0FEE1DD02137}" destId="{821B3061-4C38-4B88-BE44-DD1BE21ED796}" srcOrd="0" destOrd="0" presId="urn:microsoft.com/office/officeart/2005/8/layout/vList4"/>
    <dgm:cxn modelId="{0E69DCB3-F6CF-4733-BE6A-76222F533133}" type="presOf" srcId="{5C1D5CEE-7EAB-4BEF-8D7C-D886C03EC581}" destId="{FF989FF9-BF9B-4BF8-A671-C72B656C6FA0}" srcOrd="1" destOrd="1" presId="urn:microsoft.com/office/officeart/2005/8/layout/vList4"/>
    <dgm:cxn modelId="{63A8509B-77B7-49F6-A707-3FFD97CE58D9}" type="presOf" srcId="{C879303B-12C1-40DC-8C25-916DC65FC5BC}" destId="{98863CD0-8BBF-4EF9-BC5F-A36986D244BC}" srcOrd="1" destOrd="1" presId="urn:microsoft.com/office/officeart/2005/8/layout/vList4"/>
    <dgm:cxn modelId="{8C2AD22C-21DF-4617-8DF0-A7A726D4DF16}" type="presOf" srcId="{7B8C40AB-355F-4013-AE0A-EBEAAA990047}" destId="{B04DCD9C-C5E6-4486-A4BD-BE8433B44720}" srcOrd="0" destOrd="4" presId="urn:microsoft.com/office/officeart/2005/8/layout/vList4"/>
    <dgm:cxn modelId="{A7C9DC7B-E5CC-4343-A29F-6CBE1C57E8C8}" type="presOf" srcId="{E2572B34-3CB9-4722-A8B2-093D3CC987D8}" destId="{98863CD0-8BBF-4EF9-BC5F-A36986D244BC}" srcOrd="1" destOrd="3" presId="urn:microsoft.com/office/officeart/2005/8/layout/vList4"/>
    <dgm:cxn modelId="{7519A1B7-32F9-4862-AF6D-B1195338EF63}" type="presOf" srcId="{598C65D4-8631-4E46-8365-739DA786CE35}" destId="{98863CD0-8BBF-4EF9-BC5F-A36986D244BC}" srcOrd="1" destOrd="0" presId="urn:microsoft.com/office/officeart/2005/8/layout/vList4"/>
    <dgm:cxn modelId="{FAAA12D4-72E2-44EE-8469-E4EFA8620A78}" type="presOf" srcId="{0FEC28BD-4EF3-4079-AE45-33C9B3D1ABF8}" destId="{B04DCD9C-C5E6-4486-A4BD-BE8433B44720}" srcOrd="0" destOrd="0" presId="urn:microsoft.com/office/officeart/2005/8/layout/vList4"/>
    <dgm:cxn modelId="{1DB959CC-DB74-4A1C-BE95-F363484EC4A3}" srcId="{0FEC28BD-4EF3-4079-AE45-33C9B3D1ABF8}" destId="{5C1D5CEE-7EAB-4BEF-8D7C-D886C03EC581}" srcOrd="0" destOrd="0" parTransId="{ADD70162-D59C-41A3-B514-C6E21D02A4D4}" sibTransId="{C0E8FC41-8376-4D6A-9337-E51296DFC9C8}"/>
    <dgm:cxn modelId="{06786733-2ECF-40E3-9893-153ED78B3825}" type="presOf" srcId="{598C65D4-8631-4E46-8365-739DA786CE35}" destId="{1C45A2F1-095B-4706-926C-6FE7C86BA525}" srcOrd="0" destOrd="0" presId="urn:microsoft.com/office/officeart/2005/8/layout/vList4"/>
    <dgm:cxn modelId="{B229ADA3-BDCD-4222-8E9B-54062B4D048A}" type="presOf" srcId="{B78F6A20-9E2D-499C-A360-EC7955225E37}" destId="{1C45A2F1-095B-4706-926C-6FE7C86BA525}" srcOrd="0" destOrd="2" presId="urn:microsoft.com/office/officeart/2005/8/layout/vList4"/>
    <dgm:cxn modelId="{D9644576-45E6-425D-965E-44F32FBF1C2D}" srcId="{0427CCCE-744E-4243-9C71-0FEE1DD02137}" destId="{598C65D4-8631-4E46-8365-739DA786CE35}" srcOrd="0" destOrd="0" parTransId="{38E24BDD-06EE-42E7-A6DB-20F74156ED88}" sibTransId="{51D06BC5-56DD-4A0D-AE40-4C9EDB85D268}"/>
    <dgm:cxn modelId="{788D686C-5644-445B-B11B-7F92CAECAD37}" type="presOf" srcId="{7B8C40AB-355F-4013-AE0A-EBEAAA990047}" destId="{FF989FF9-BF9B-4BF8-A671-C72B656C6FA0}" srcOrd="1" destOrd="4" presId="urn:microsoft.com/office/officeart/2005/8/layout/vList4"/>
    <dgm:cxn modelId="{04D0FB99-292F-45E4-8A75-C213971A969B}" srcId="{0427CCCE-744E-4243-9C71-0FEE1DD02137}" destId="{0FEC28BD-4EF3-4079-AE45-33C9B3D1ABF8}" srcOrd="1" destOrd="0" parTransId="{36AFD6CA-16FE-4F89-8C03-4BAC80C2E384}" sibTransId="{0B1F2387-7E1A-41FF-9CEC-FB8D69095A2E}"/>
    <dgm:cxn modelId="{634A0388-EC4F-4EA3-A0EC-22A822A2646A}" type="presOf" srcId="{B78F6A20-9E2D-499C-A360-EC7955225E37}" destId="{98863CD0-8BBF-4EF9-BC5F-A36986D244BC}" srcOrd="1" destOrd="2" presId="urn:microsoft.com/office/officeart/2005/8/layout/vList4"/>
    <dgm:cxn modelId="{ECA3ED63-8C3B-4E9E-8920-DA8A79A80FAC}" type="presOf" srcId="{5FC2ED50-826F-4921-ABC5-E0088D3C1180}" destId="{B04DCD9C-C5E6-4486-A4BD-BE8433B44720}" srcOrd="0" destOrd="3" presId="urn:microsoft.com/office/officeart/2005/8/layout/vList4"/>
    <dgm:cxn modelId="{D5EC9405-9F55-4052-BBB4-D44169F43E26}" type="presOf" srcId="{B2EADD92-96D7-4DDE-B728-2CDACF708F3B}" destId="{FF989FF9-BF9B-4BF8-A671-C72B656C6FA0}" srcOrd="1" destOrd="2" presId="urn:microsoft.com/office/officeart/2005/8/layout/vList4"/>
    <dgm:cxn modelId="{83DEA3FC-6DA2-4264-B4A6-F1EF36E8EB1E}" type="presOf" srcId="{5FC2ED50-826F-4921-ABC5-E0088D3C1180}" destId="{FF989FF9-BF9B-4BF8-A671-C72B656C6FA0}" srcOrd="1" destOrd="3" presId="urn:microsoft.com/office/officeart/2005/8/layout/vList4"/>
    <dgm:cxn modelId="{69BE4BA8-9DD7-4960-8BA9-2F5027DEABB1}" type="presOf" srcId="{B2EADD92-96D7-4DDE-B728-2CDACF708F3B}" destId="{B04DCD9C-C5E6-4486-A4BD-BE8433B44720}" srcOrd="0" destOrd="2" presId="urn:microsoft.com/office/officeart/2005/8/layout/vList4"/>
    <dgm:cxn modelId="{C09AFC74-4C6D-4F01-A354-0177826C191A}" type="presOf" srcId="{E2572B34-3CB9-4722-A8B2-093D3CC987D8}" destId="{1C45A2F1-095B-4706-926C-6FE7C86BA525}" srcOrd="0" destOrd="3" presId="urn:microsoft.com/office/officeart/2005/8/layout/vList4"/>
    <dgm:cxn modelId="{512EFD32-ACC2-44D4-A27B-0CC111080704}" srcId="{0FEC28BD-4EF3-4079-AE45-33C9B3D1ABF8}" destId="{B2EADD92-96D7-4DDE-B728-2CDACF708F3B}" srcOrd="1" destOrd="0" parTransId="{65CDCABD-E387-4B7F-B7E2-D24F76FA8318}" sibTransId="{D58853BC-9EA0-4D83-8753-545463F24343}"/>
    <dgm:cxn modelId="{B1321B88-A617-4C50-A907-41916FF3DFE9}" srcId="{0FEC28BD-4EF3-4079-AE45-33C9B3D1ABF8}" destId="{5FC2ED50-826F-4921-ABC5-E0088D3C1180}" srcOrd="2" destOrd="0" parTransId="{29BF10AC-8D12-4AB5-9AF2-64DAC3487C20}" sibTransId="{E5383D8C-C39D-4EEC-B669-D42E3788E6AF}"/>
    <dgm:cxn modelId="{584B0104-AD96-48D7-9CC0-F35DEFCA2B13}" type="presOf" srcId="{0FEC28BD-4EF3-4079-AE45-33C9B3D1ABF8}" destId="{FF989FF9-BF9B-4BF8-A671-C72B656C6FA0}" srcOrd="1" destOrd="0" presId="urn:microsoft.com/office/officeart/2005/8/layout/vList4"/>
    <dgm:cxn modelId="{C971F98B-5528-4324-8DEA-846E79B8570B}" srcId="{598C65D4-8631-4E46-8365-739DA786CE35}" destId="{B78F6A20-9E2D-499C-A360-EC7955225E37}" srcOrd="1" destOrd="0" parTransId="{94D32285-DD7F-4548-86E2-636EA605FCAD}" sibTransId="{7B8C8ADB-0236-48C8-8FAB-842F7FBDD15E}"/>
    <dgm:cxn modelId="{B414AF19-68E9-4F3B-9DFE-79B303AAC273}" srcId="{598C65D4-8631-4E46-8365-739DA786CE35}" destId="{E2572B34-3CB9-4722-A8B2-093D3CC987D8}" srcOrd="2" destOrd="0" parTransId="{DD8EFF38-1725-48D8-AFE1-05BD4584E7CB}" sibTransId="{07CFD5F9-5D32-4F0F-82C3-1785269DA60D}"/>
    <dgm:cxn modelId="{C934BDE0-4B33-4FE6-9E25-0D45022D66C7}" type="presOf" srcId="{C879303B-12C1-40DC-8C25-916DC65FC5BC}" destId="{1C45A2F1-095B-4706-926C-6FE7C86BA525}" srcOrd="0" destOrd="1" presId="urn:microsoft.com/office/officeart/2005/8/layout/vList4"/>
    <dgm:cxn modelId="{15B6AD7C-D18D-415B-B8D7-D1C55F737794}" srcId="{0FEC28BD-4EF3-4079-AE45-33C9B3D1ABF8}" destId="{7B8C40AB-355F-4013-AE0A-EBEAAA990047}" srcOrd="3" destOrd="0" parTransId="{75C87CE6-27AB-4F1C-8A42-9CFD86538BB5}" sibTransId="{B4FC66E3-CCDE-485A-9432-1771A43C9947}"/>
    <dgm:cxn modelId="{E82814B7-D375-42ED-AE89-5427594BF831}" type="presOf" srcId="{5C1D5CEE-7EAB-4BEF-8D7C-D886C03EC581}" destId="{B04DCD9C-C5E6-4486-A4BD-BE8433B44720}" srcOrd="0" destOrd="1" presId="urn:microsoft.com/office/officeart/2005/8/layout/vList4"/>
    <dgm:cxn modelId="{F4406229-A626-4E22-9AEB-F4504B504037}" srcId="{598C65D4-8631-4E46-8365-739DA786CE35}" destId="{C879303B-12C1-40DC-8C25-916DC65FC5BC}" srcOrd="0" destOrd="0" parTransId="{E35CC071-6AB8-40B6-B873-6B9EC0E7A5DB}" sibTransId="{420DE665-6FFE-4F9B-B85B-C125C14DD3B3}"/>
    <dgm:cxn modelId="{C31EA7AC-9E67-46A4-BF32-B9B2DC2039AB}" type="presParOf" srcId="{821B3061-4C38-4B88-BE44-DD1BE21ED796}" destId="{F55472F1-F86B-456B-87CD-08AC172D1691}" srcOrd="0" destOrd="0" presId="urn:microsoft.com/office/officeart/2005/8/layout/vList4"/>
    <dgm:cxn modelId="{C59782A0-07AE-4A7D-99D4-83A22561A934}" type="presParOf" srcId="{F55472F1-F86B-456B-87CD-08AC172D1691}" destId="{1C45A2F1-095B-4706-926C-6FE7C86BA525}" srcOrd="0" destOrd="0" presId="urn:microsoft.com/office/officeart/2005/8/layout/vList4"/>
    <dgm:cxn modelId="{D04A73D9-D2D0-4DF3-8538-09B522541E37}" type="presParOf" srcId="{F55472F1-F86B-456B-87CD-08AC172D1691}" destId="{750B98BD-C161-4B18-B743-B25CBCAF29C9}" srcOrd="1" destOrd="0" presId="urn:microsoft.com/office/officeart/2005/8/layout/vList4"/>
    <dgm:cxn modelId="{38085FB1-98D1-451A-BFBE-68E4BD9D5189}" type="presParOf" srcId="{F55472F1-F86B-456B-87CD-08AC172D1691}" destId="{98863CD0-8BBF-4EF9-BC5F-A36986D244BC}" srcOrd="2" destOrd="0" presId="urn:microsoft.com/office/officeart/2005/8/layout/vList4"/>
    <dgm:cxn modelId="{9E414D67-3BCE-4BBC-B986-47C615657BB1}" type="presParOf" srcId="{821B3061-4C38-4B88-BE44-DD1BE21ED796}" destId="{29425DCB-C9C9-4933-9126-1B3F3FE8352D}" srcOrd="1" destOrd="0" presId="urn:microsoft.com/office/officeart/2005/8/layout/vList4"/>
    <dgm:cxn modelId="{03ABE65C-FFFC-4D4E-986E-B74A33A95A61}" type="presParOf" srcId="{821B3061-4C38-4B88-BE44-DD1BE21ED796}" destId="{CD5E3D12-074C-4630-A693-5C7FC22E68B9}" srcOrd="2" destOrd="0" presId="urn:microsoft.com/office/officeart/2005/8/layout/vList4"/>
    <dgm:cxn modelId="{27C2727F-5632-4510-9791-678A8A7CA5A3}" type="presParOf" srcId="{CD5E3D12-074C-4630-A693-5C7FC22E68B9}" destId="{B04DCD9C-C5E6-4486-A4BD-BE8433B44720}" srcOrd="0" destOrd="0" presId="urn:microsoft.com/office/officeart/2005/8/layout/vList4"/>
    <dgm:cxn modelId="{F49554F2-96CA-4534-B3AD-C38FF90D940B}" type="presParOf" srcId="{CD5E3D12-074C-4630-A693-5C7FC22E68B9}" destId="{A6CF3851-1921-4A8C-AC88-C38BD661B57C}" srcOrd="1" destOrd="0" presId="urn:microsoft.com/office/officeart/2005/8/layout/vList4"/>
    <dgm:cxn modelId="{BA5997E1-F639-4403-8580-B1C5616F72D9}" type="presParOf" srcId="{CD5E3D12-074C-4630-A693-5C7FC22E68B9}" destId="{FF989FF9-BF9B-4BF8-A671-C72B656C6FA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0A5F5FD8-FE00-468C-8483-D9C7EEC4CC08}" type="doc">
      <dgm:prSet loTypeId="urn:microsoft.com/office/officeart/2005/8/layout/hList3" loCatId="list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C6378A5-74CA-43CE-836E-232C35FBCCF5}">
      <dgm:prSet phldrT="[Text]"/>
      <dgm:spPr/>
      <dgm:t>
        <a:bodyPr/>
        <a:lstStyle/>
        <a:p>
          <a:r>
            <a:rPr lang="en-US" dirty="0" smtClean="0"/>
            <a:t>Climate Change leads to</a:t>
          </a:r>
          <a:endParaRPr lang="en-US" dirty="0"/>
        </a:p>
      </dgm:t>
    </dgm:pt>
    <dgm:pt modelId="{D0FD9E7D-96F4-4985-9094-9EB8C6CE7A88}" type="parTrans" cxnId="{5DAF7CA4-374D-4788-8414-B5C2959D1F5A}">
      <dgm:prSet/>
      <dgm:spPr/>
      <dgm:t>
        <a:bodyPr/>
        <a:lstStyle/>
        <a:p>
          <a:endParaRPr lang="en-US"/>
        </a:p>
      </dgm:t>
    </dgm:pt>
    <dgm:pt modelId="{BD62C0F7-5187-4961-AD62-5B4C820C0FDE}" type="sibTrans" cxnId="{5DAF7CA4-374D-4788-8414-B5C2959D1F5A}">
      <dgm:prSet/>
      <dgm:spPr/>
      <dgm:t>
        <a:bodyPr/>
        <a:lstStyle/>
        <a:p>
          <a:endParaRPr lang="en-US"/>
        </a:p>
      </dgm:t>
    </dgm:pt>
    <dgm:pt modelId="{B4E04492-0633-41BB-B515-03CE4393565E}">
      <dgm:prSet phldrT="[Text]"/>
      <dgm:spPr/>
      <dgm:t>
        <a:bodyPr/>
        <a:lstStyle/>
        <a:p>
          <a:r>
            <a:rPr lang="en-US" dirty="0" smtClean="0"/>
            <a:t>Loss</a:t>
          </a:r>
          <a:endParaRPr lang="en-US" dirty="0"/>
        </a:p>
      </dgm:t>
    </dgm:pt>
    <dgm:pt modelId="{4CB72938-D596-44D1-85E4-A874111F09F9}" type="parTrans" cxnId="{D54C0C14-AA46-42D3-B54B-0FEEF763A015}">
      <dgm:prSet/>
      <dgm:spPr/>
      <dgm:t>
        <a:bodyPr/>
        <a:lstStyle/>
        <a:p>
          <a:endParaRPr lang="en-US"/>
        </a:p>
      </dgm:t>
    </dgm:pt>
    <dgm:pt modelId="{4F502203-8A90-41B6-A74E-69E01BF08A04}" type="sibTrans" cxnId="{D54C0C14-AA46-42D3-B54B-0FEEF763A015}">
      <dgm:prSet/>
      <dgm:spPr/>
      <dgm:t>
        <a:bodyPr/>
        <a:lstStyle/>
        <a:p>
          <a:endParaRPr lang="en-US"/>
        </a:p>
      </dgm:t>
    </dgm:pt>
    <dgm:pt modelId="{29DFAC5A-B8A6-4300-A249-69DF0A3B66F3}">
      <dgm:prSet phldrT="[Text]"/>
      <dgm:spPr/>
      <dgm:t>
        <a:bodyPr/>
        <a:lstStyle/>
        <a:p>
          <a:r>
            <a:rPr lang="en-US" dirty="0" smtClean="0"/>
            <a:t>Damage</a:t>
          </a:r>
          <a:endParaRPr lang="en-US" dirty="0"/>
        </a:p>
      </dgm:t>
    </dgm:pt>
    <dgm:pt modelId="{B0ADE522-713A-4778-9D54-43B113673100}" type="parTrans" cxnId="{C19824DE-4B2A-42B2-B776-1581777410B0}">
      <dgm:prSet/>
      <dgm:spPr/>
      <dgm:t>
        <a:bodyPr/>
        <a:lstStyle/>
        <a:p>
          <a:endParaRPr lang="en-US"/>
        </a:p>
      </dgm:t>
    </dgm:pt>
    <dgm:pt modelId="{FEAA0F72-577D-4421-A0E1-68DC868DAC84}" type="sibTrans" cxnId="{C19824DE-4B2A-42B2-B776-1581777410B0}">
      <dgm:prSet/>
      <dgm:spPr/>
      <dgm:t>
        <a:bodyPr/>
        <a:lstStyle/>
        <a:p>
          <a:endParaRPr lang="en-US"/>
        </a:p>
      </dgm:t>
    </dgm:pt>
    <dgm:pt modelId="{B4E61954-2CB2-42DA-A58F-60D7FBB80F17}">
      <dgm:prSet phldrT="[Text]"/>
      <dgm:spPr/>
      <dgm:t>
        <a:bodyPr/>
        <a:lstStyle/>
        <a:p>
          <a:r>
            <a:rPr lang="en-US" dirty="0" smtClean="0"/>
            <a:t>Can’t repair</a:t>
          </a:r>
          <a:endParaRPr lang="en-US" dirty="0"/>
        </a:p>
      </dgm:t>
    </dgm:pt>
    <dgm:pt modelId="{6CC98AD5-3621-446C-857D-1882FD42F3DE}" type="parTrans" cxnId="{9386FAA6-2A50-4E69-A9D1-D0500D24A9FB}">
      <dgm:prSet/>
      <dgm:spPr/>
      <dgm:t>
        <a:bodyPr/>
        <a:lstStyle/>
        <a:p>
          <a:endParaRPr lang="en-US"/>
        </a:p>
      </dgm:t>
    </dgm:pt>
    <dgm:pt modelId="{7B39379C-C147-4155-9A87-211B2F9F67E2}" type="sibTrans" cxnId="{9386FAA6-2A50-4E69-A9D1-D0500D24A9FB}">
      <dgm:prSet/>
      <dgm:spPr/>
      <dgm:t>
        <a:bodyPr/>
        <a:lstStyle/>
        <a:p>
          <a:endParaRPr lang="en-US"/>
        </a:p>
      </dgm:t>
    </dgm:pt>
    <dgm:pt modelId="{C9FADEC2-12A8-494D-981B-299CC3FAD83F}">
      <dgm:prSet phldrT="[Text]"/>
      <dgm:spPr/>
      <dgm:t>
        <a:bodyPr/>
        <a:lstStyle/>
        <a:p>
          <a:r>
            <a:rPr lang="en-US" dirty="0" smtClean="0"/>
            <a:t>Can repair</a:t>
          </a:r>
          <a:endParaRPr lang="en-US" dirty="0"/>
        </a:p>
      </dgm:t>
    </dgm:pt>
    <dgm:pt modelId="{80AA82CF-216E-4B6D-870A-8815C393A48C}" type="parTrans" cxnId="{46DD1F8A-DB85-48EF-AC6A-121E6458AB7B}">
      <dgm:prSet/>
      <dgm:spPr/>
      <dgm:t>
        <a:bodyPr/>
        <a:lstStyle/>
        <a:p>
          <a:endParaRPr lang="en-US"/>
        </a:p>
      </dgm:t>
    </dgm:pt>
    <dgm:pt modelId="{B6DEBD6D-9C1D-42CA-B30E-311FE072852B}" type="sibTrans" cxnId="{46DD1F8A-DB85-48EF-AC6A-121E6458AB7B}">
      <dgm:prSet/>
      <dgm:spPr/>
      <dgm:t>
        <a:bodyPr/>
        <a:lstStyle/>
        <a:p>
          <a:endParaRPr lang="en-US"/>
        </a:p>
      </dgm:t>
    </dgm:pt>
    <dgm:pt modelId="{81F6BB85-BB7B-41CE-B93F-B0EBDAC91B5E}">
      <dgm:prSet phldrT="[Text]"/>
      <dgm:spPr/>
      <dgm:t>
        <a:bodyPr/>
        <a:lstStyle/>
        <a:p>
          <a:r>
            <a:rPr lang="en-US" dirty="0" smtClean="0"/>
            <a:t>Death, ecosystem, Area</a:t>
          </a:r>
          <a:endParaRPr lang="en-US" dirty="0"/>
        </a:p>
      </dgm:t>
    </dgm:pt>
    <dgm:pt modelId="{013E40B2-6489-4033-B29F-6D0ABC78D78A}" type="parTrans" cxnId="{93036DB1-4525-42AA-A91A-6F2BBC0AC148}">
      <dgm:prSet/>
      <dgm:spPr/>
      <dgm:t>
        <a:bodyPr/>
        <a:lstStyle/>
        <a:p>
          <a:endParaRPr lang="en-US"/>
        </a:p>
      </dgm:t>
    </dgm:pt>
    <dgm:pt modelId="{FB42379A-6B38-4727-A359-689C9F834B9C}" type="sibTrans" cxnId="{93036DB1-4525-42AA-A91A-6F2BBC0AC148}">
      <dgm:prSet/>
      <dgm:spPr/>
      <dgm:t>
        <a:bodyPr/>
        <a:lstStyle/>
        <a:p>
          <a:endParaRPr lang="en-US"/>
        </a:p>
      </dgm:t>
    </dgm:pt>
    <dgm:pt modelId="{9FD174F8-7A67-4D74-8DE9-2D4C0C3DBAF8}">
      <dgm:prSet phldrT="[Text]"/>
      <dgm:spPr/>
      <dgm:t>
        <a:bodyPr/>
        <a:lstStyle/>
        <a:p>
          <a:r>
            <a:rPr lang="en-US" dirty="0" smtClean="0"/>
            <a:t>Forest cover, global warming.</a:t>
          </a:r>
          <a:endParaRPr lang="en-US" dirty="0"/>
        </a:p>
      </dgm:t>
    </dgm:pt>
    <dgm:pt modelId="{541A44D8-E1B9-456B-8F3E-3271D51C2EE2}" type="parTrans" cxnId="{858E42E5-CCFD-47AD-A71D-2358FA521023}">
      <dgm:prSet/>
      <dgm:spPr/>
      <dgm:t>
        <a:bodyPr/>
        <a:lstStyle/>
        <a:p>
          <a:endParaRPr lang="en-US"/>
        </a:p>
      </dgm:t>
    </dgm:pt>
    <dgm:pt modelId="{026365F2-7C12-443C-9428-C3BD6F0C41B1}" type="sibTrans" cxnId="{858E42E5-CCFD-47AD-A71D-2358FA521023}">
      <dgm:prSet/>
      <dgm:spPr/>
      <dgm:t>
        <a:bodyPr/>
        <a:lstStyle/>
        <a:p>
          <a:endParaRPr lang="en-US"/>
        </a:p>
      </dgm:t>
    </dgm:pt>
    <dgm:pt modelId="{FE65DB66-AA4B-4B26-B06B-3C2AA0C419B2}" type="pres">
      <dgm:prSet presAssocID="{0A5F5FD8-FE00-468C-8483-D9C7EEC4CC0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6007F7-4DAD-4223-8BE1-46DC602FAB2B}" type="pres">
      <dgm:prSet presAssocID="{5C6378A5-74CA-43CE-836E-232C35FBCCF5}" presName="roof" presStyleLbl="dkBgShp" presStyleIdx="0" presStyleCnt="2"/>
      <dgm:spPr/>
      <dgm:t>
        <a:bodyPr/>
        <a:lstStyle/>
        <a:p>
          <a:endParaRPr lang="en-US"/>
        </a:p>
      </dgm:t>
    </dgm:pt>
    <dgm:pt modelId="{6EC5714A-F3C6-49A5-AD92-A33C5BCC3BC4}" type="pres">
      <dgm:prSet presAssocID="{5C6378A5-74CA-43CE-836E-232C35FBCCF5}" presName="pillars" presStyleCnt="0"/>
      <dgm:spPr/>
    </dgm:pt>
    <dgm:pt modelId="{13404D76-87F1-4670-ADDD-C835D6FBA8D7}" type="pres">
      <dgm:prSet presAssocID="{5C6378A5-74CA-43CE-836E-232C35FBCCF5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2CFABB-8452-46B0-995F-D1D8697C06EF}" type="pres">
      <dgm:prSet presAssocID="{29DFAC5A-B8A6-4300-A249-69DF0A3B66F3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3107D-B216-46F1-AF5C-042C06194881}" type="pres">
      <dgm:prSet presAssocID="{5C6378A5-74CA-43CE-836E-232C35FBCCF5}" presName="base" presStyleLbl="dkBgShp" presStyleIdx="1" presStyleCnt="2"/>
      <dgm:spPr/>
    </dgm:pt>
  </dgm:ptLst>
  <dgm:cxnLst>
    <dgm:cxn modelId="{5DAF7CA4-374D-4788-8414-B5C2959D1F5A}" srcId="{0A5F5FD8-FE00-468C-8483-D9C7EEC4CC08}" destId="{5C6378A5-74CA-43CE-836E-232C35FBCCF5}" srcOrd="0" destOrd="0" parTransId="{D0FD9E7D-96F4-4985-9094-9EB8C6CE7A88}" sibTransId="{BD62C0F7-5187-4961-AD62-5B4C820C0FDE}"/>
    <dgm:cxn modelId="{754BDCDB-56AD-4AB8-AEAA-51AD5E771A83}" type="presOf" srcId="{81F6BB85-BB7B-41CE-B93F-B0EBDAC91B5E}" destId="{13404D76-87F1-4670-ADDD-C835D6FBA8D7}" srcOrd="0" destOrd="2" presId="urn:microsoft.com/office/officeart/2005/8/layout/hList3"/>
    <dgm:cxn modelId="{83D3B7EE-4FBF-4FA8-88F9-3019F81A5B3E}" type="presOf" srcId="{9FD174F8-7A67-4D74-8DE9-2D4C0C3DBAF8}" destId="{C62CFABB-8452-46B0-995F-D1D8697C06EF}" srcOrd="0" destOrd="2" presId="urn:microsoft.com/office/officeart/2005/8/layout/hList3"/>
    <dgm:cxn modelId="{46DD1F8A-DB85-48EF-AC6A-121E6458AB7B}" srcId="{29DFAC5A-B8A6-4300-A249-69DF0A3B66F3}" destId="{C9FADEC2-12A8-494D-981B-299CC3FAD83F}" srcOrd="0" destOrd="0" parTransId="{80AA82CF-216E-4B6D-870A-8815C393A48C}" sibTransId="{B6DEBD6D-9C1D-42CA-B30E-311FE072852B}"/>
    <dgm:cxn modelId="{D54C0C14-AA46-42D3-B54B-0FEEF763A015}" srcId="{5C6378A5-74CA-43CE-836E-232C35FBCCF5}" destId="{B4E04492-0633-41BB-B515-03CE4393565E}" srcOrd="0" destOrd="0" parTransId="{4CB72938-D596-44D1-85E4-A874111F09F9}" sibTransId="{4F502203-8A90-41B6-A74E-69E01BF08A04}"/>
    <dgm:cxn modelId="{9386FAA6-2A50-4E69-A9D1-D0500D24A9FB}" srcId="{B4E04492-0633-41BB-B515-03CE4393565E}" destId="{B4E61954-2CB2-42DA-A58F-60D7FBB80F17}" srcOrd="0" destOrd="0" parTransId="{6CC98AD5-3621-446C-857D-1882FD42F3DE}" sibTransId="{7B39379C-C147-4155-9A87-211B2F9F67E2}"/>
    <dgm:cxn modelId="{917CD041-93A0-48B3-8914-B96B4941BC7C}" type="presOf" srcId="{B4E61954-2CB2-42DA-A58F-60D7FBB80F17}" destId="{13404D76-87F1-4670-ADDD-C835D6FBA8D7}" srcOrd="0" destOrd="1" presId="urn:microsoft.com/office/officeart/2005/8/layout/hList3"/>
    <dgm:cxn modelId="{11E75D1A-2998-444E-8B8E-EB1E80A772A9}" type="presOf" srcId="{C9FADEC2-12A8-494D-981B-299CC3FAD83F}" destId="{C62CFABB-8452-46B0-995F-D1D8697C06EF}" srcOrd="0" destOrd="1" presId="urn:microsoft.com/office/officeart/2005/8/layout/hList3"/>
    <dgm:cxn modelId="{06057EDE-5D4F-4CFF-A28A-2A53C5183738}" type="presOf" srcId="{B4E04492-0633-41BB-B515-03CE4393565E}" destId="{13404D76-87F1-4670-ADDD-C835D6FBA8D7}" srcOrd="0" destOrd="0" presId="urn:microsoft.com/office/officeart/2005/8/layout/hList3"/>
    <dgm:cxn modelId="{44810518-F53F-42C0-B8DD-77532ADFD3BD}" type="presOf" srcId="{5C6378A5-74CA-43CE-836E-232C35FBCCF5}" destId="{126007F7-4DAD-4223-8BE1-46DC602FAB2B}" srcOrd="0" destOrd="0" presId="urn:microsoft.com/office/officeart/2005/8/layout/hList3"/>
    <dgm:cxn modelId="{C19824DE-4B2A-42B2-B776-1581777410B0}" srcId="{5C6378A5-74CA-43CE-836E-232C35FBCCF5}" destId="{29DFAC5A-B8A6-4300-A249-69DF0A3B66F3}" srcOrd="1" destOrd="0" parTransId="{B0ADE522-713A-4778-9D54-43B113673100}" sibTransId="{FEAA0F72-577D-4421-A0E1-68DC868DAC84}"/>
    <dgm:cxn modelId="{858E42E5-CCFD-47AD-A71D-2358FA521023}" srcId="{29DFAC5A-B8A6-4300-A249-69DF0A3B66F3}" destId="{9FD174F8-7A67-4D74-8DE9-2D4C0C3DBAF8}" srcOrd="1" destOrd="0" parTransId="{541A44D8-E1B9-456B-8F3E-3271D51C2EE2}" sibTransId="{026365F2-7C12-443C-9428-C3BD6F0C41B1}"/>
    <dgm:cxn modelId="{6D449B80-C72C-4347-8F05-54AC5DA1131B}" type="presOf" srcId="{0A5F5FD8-FE00-468C-8483-D9C7EEC4CC08}" destId="{FE65DB66-AA4B-4B26-B06B-3C2AA0C419B2}" srcOrd="0" destOrd="0" presId="urn:microsoft.com/office/officeart/2005/8/layout/hList3"/>
    <dgm:cxn modelId="{F79320C6-0CF7-4B79-A32B-39C8539CC4E9}" type="presOf" srcId="{29DFAC5A-B8A6-4300-A249-69DF0A3B66F3}" destId="{C62CFABB-8452-46B0-995F-D1D8697C06EF}" srcOrd="0" destOrd="0" presId="urn:microsoft.com/office/officeart/2005/8/layout/hList3"/>
    <dgm:cxn modelId="{93036DB1-4525-42AA-A91A-6F2BBC0AC148}" srcId="{B4E04492-0633-41BB-B515-03CE4393565E}" destId="{81F6BB85-BB7B-41CE-B93F-B0EBDAC91B5E}" srcOrd="1" destOrd="0" parTransId="{013E40B2-6489-4033-B29F-6D0ABC78D78A}" sibTransId="{FB42379A-6B38-4727-A359-689C9F834B9C}"/>
    <dgm:cxn modelId="{3F8034C6-20A9-49F7-AA72-B69BF59C3F67}" type="presParOf" srcId="{FE65DB66-AA4B-4B26-B06B-3C2AA0C419B2}" destId="{126007F7-4DAD-4223-8BE1-46DC602FAB2B}" srcOrd="0" destOrd="0" presId="urn:microsoft.com/office/officeart/2005/8/layout/hList3"/>
    <dgm:cxn modelId="{08D6F83F-E10E-44FF-97D1-353D13B4BAC1}" type="presParOf" srcId="{FE65DB66-AA4B-4B26-B06B-3C2AA0C419B2}" destId="{6EC5714A-F3C6-49A5-AD92-A33C5BCC3BC4}" srcOrd="1" destOrd="0" presId="urn:microsoft.com/office/officeart/2005/8/layout/hList3"/>
    <dgm:cxn modelId="{DA125149-A2E6-4DE4-9E09-00980784C202}" type="presParOf" srcId="{6EC5714A-F3C6-49A5-AD92-A33C5BCC3BC4}" destId="{13404D76-87F1-4670-ADDD-C835D6FBA8D7}" srcOrd="0" destOrd="0" presId="urn:microsoft.com/office/officeart/2005/8/layout/hList3"/>
    <dgm:cxn modelId="{D89C0BB0-44BA-4020-87E4-7B67A7F0092C}" type="presParOf" srcId="{6EC5714A-F3C6-49A5-AD92-A33C5BCC3BC4}" destId="{C62CFABB-8452-46B0-995F-D1D8697C06EF}" srcOrd="1" destOrd="0" presId="urn:microsoft.com/office/officeart/2005/8/layout/hList3"/>
    <dgm:cxn modelId="{098ABC41-BF92-4BA2-905D-8CFC5A522974}" type="presParOf" srcId="{FE65DB66-AA4B-4B26-B06B-3C2AA0C419B2}" destId="{CF43107D-B216-46F1-AF5C-042C06194881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5FAD2-6C54-47FD-B9E4-BAFB041A5E93}">
      <dgm:prSet phldrT="[Text]"/>
      <dgm:spPr>
        <a:solidFill>
          <a:schemeClr val="accent4"/>
        </a:solidFill>
      </dgm:spPr>
      <dgm:t>
        <a:bodyPr/>
        <a:lstStyle/>
        <a:p>
          <a:r>
            <a:rPr lang="en-US" strike="sngStrike" dirty="0" smtClean="0"/>
            <a:t>Transport</a:t>
          </a:r>
          <a:endParaRPr lang="en-US" strike="sngStrike" dirty="0"/>
        </a:p>
      </dgm:t>
    </dgm:pt>
    <dgm:pt modelId="{D7242AAF-D38E-40A5-A957-70D1E20E5007}" type="parTrans" cxnId="{C408A3FA-04F1-4937-9DDC-3364B2196466}">
      <dgm:prSet/>
      <dgm:spPr/>
      <dgm:t>
        <a:bodyPr/>
        <a:lstStyle/>
        <a:p>
          <a:endParaRPr lang="en-US"/>
        </a:p>
      </dgm:t>
    </dgm:pt>
    <dgm:pt modelId="{CD2069DC-94F7-4070-A3A7-03592693E797}" type="sibTrans" cxnId="{C408A3FA-04F1-4937-9DDC-3364B2196466}">
      <dgm:prSet/>
      <dgm:spPr/>
      <dgm:t>
        <a:bodyPr/>
        <a:lstStyle/>
        <a:p>
          <a:endParaRPr lang="en-US"/>
        </a:p>
      </dgm:t>
    </dgm:pt>
    <dgm:pt modelId="{55C3844E-899C-4B66-AC1D-04F7BD745057}">
      <dgm:prSet phldrT="[Text]"/>
      <dgm:spPr/>
      <dgm:t>
        <a:bodyPr/>
        <a:lstStyle/>
        <a:p>
          <a:r>
            <a:rPr lang="en-US" dirty="0" smtClean="0"/>
            <a:t>“Social” Infrastructure</a:t>
          </a:r>
          <a:endParaRPr lang="en-US" dirty="0"/>
        </a:p>
      </dgm:t>
    </dgm:pt>
    <dgm:pt modelId="{5C6572CF-C73E-4214-8C69-73343C02A9F9}" type="parTrans" cxnId="{9A52DFF6-31DE-40EB-B47B-74728E1109C6}">
      <dgm:prSet/>
      <dgm:spPr/>
      <dgm:t>
        <a:bodyPr/>
        <a:lstStyle/>
        <a:p>
          <a:endParaRPr lang="en-US"/>
        </a:p>
      </dgm:t>
    </dgm:pt>
    <dgm:pt modelId="{31229C7A-3803-42A0-ACEF-06514E360EAB}" type="sibTrans" cxnId="{9A52DFF6-31DE-40EB-B47B-74728E1109C6}">
      <dgm:prSet/>
      <dgm:spPr/>
      <dgm:t>
        <a:bodyPr/>
        <a:lstStyle/>
        <a:p>
          <a:endParaRPr lang="en-US"/>
        </a:p>
      </dgm:t>
    </dgm:pt>
    <dgm:pt modelId="{D273DE7A-50C5-4D6B-A02B-F164F3D18D56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Energy</a:t>
          </a:r>
          <a:endParaRPr lang="en-US" dirty="0"/>
        </a:p>
      </dgm:t>
    </dgm:pt>
    <dgm:pt modelId="{32A7178D-8379-49A6-A2EB-3631C42481CB}" type="parTrans" cxnId="{DAD692FF-32EB-4039-B7F7-EB63A546D5BA}">
      <dgm:prSet/>
      <dgm:spPr/>
      <dgm:t>
        <a:bodyPr/>
        <a:lstStyle/>
        <a:p>
          <a:endParaRPr lang="en-US"/>
        </a:p>
      </dgm:t>
    </dgm:pt>
    <dgm:pt modelId="{611317A2-874B-4CD3-8730-D97FAB79E3EC}" type="sibTrans" cxnId="{DAD692FF-32EB-4039-B7F7-EB63A546D5BA}">
      <dgm:prSet/>
      <dgm:spPr/>
      <dgm:t>
        <a:bodyPr/>
        <a:lstStyle/>
        <a:p>
          <a:endParaRPr lang="en-US"/>
        </a:p>
      </dgm:t>
    </dgm:pt>
    <dgm:pt modelId="{15C62231-1E34-4B1E-B5A1-D74F4D9AFF0E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Communication</a:t>
          </a:r>
          <a:endParaRPr lang="en-US" dirty="0">
            <a:solidFill>
              <a:srgbClr val="FFC000"/>
            </a:solidFill>
          </a:endParaRPr>
        </a:p>
      </dgm:t>
    </dgm:pt>
    <dgm:pt modelId="{CD8F71BE-3CB5-47A9-BD72-66A9A2C02AA6}" type="parTrans" cxnId="{E402AEEE-4779-4149-83A4-4829F7C8813A}">
      <dgm:prSet/>
      <dgm:spPr/>
      <dgm:t>
        <a:bodyPr/>
        <a:lstStyle/>
        <a:p>
          <a:endParaRPr lang="en-US"/>
        </a:p>
      </dgm:t>
    </dgm:pt>
    <dgm:pt modelId="{DBAF35E5-497B-49F1-B70D-D01C498D0C49}" type="sibTrans" cxnId="{E402AEEE-4779-4149-83A4-4829F7C8813A}">
      <dgm:prSet/>
      <dgm:spPr/>
      <dgm:t>
        <a:bodyPr/>
        <a:lstStyle/>
        <a:p>
          <a:endParaRPr lang="en-US"/>
        </a:p>
      </dgm:t>
    </dgm:pt>
    <dgm:pt modelId="{7C0C00E2-2649-42D0-9A34-47DF31062EB3}">
      <dgm:prSet phldrT="[Text]"/>
      <dgm:spPr/>
      <dgm:t>
        <a:bodyPr/>
        <a:lstStyle/>
        <a:p>
          <a:r>
            <a:rPr lang="en-US" dirty="0" smtClean="0"/>
            <a:t>Commercial Infra</a:t>
          </a:r>
          <a:endParaRPr lang="en-US" dirty="0"/>
        </a:p>
      </dgm:t>
    </dgm:pt>
    <dgm:pt modelId="{2725CC6A-3E96-4ED3-9AB5-BBA3EDDAECEE}" type="parTrans" cxnId="{0EF69146-3CB3-4F69-8B4A-5CE5307BD003}">
      <dgm:prSet/>
      <dgm:spPr/>
      <dgm:t>
        <a:bodyPr/>
        <a:lstStyle/>
        <a:p>
          <a:endParaRPr lang="en-US"/>
        </a:p>
      </dgm:t>
    </dgm:pt>
    <dgm:pt modelId="{FA33D866-EEDE-42E8-998F-B1C52493FA6E}" type="sibTrans" cxnId="{0EF69146-3CB3-4F69-8B4A-5CE5307BD003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F3B21-B099-4AA4-892F-552F038B88A8}" type="pres">
      <dgm:prSet presAssocID="{2115FAD2-6C54-47FD-B9E4-BAFB041A5E93}" presName="compNode" presStyleCnt="0"/>
      <dgm:spPr/>
    </dgm:pt>
    <dgm:pt modelId="{F23E7B95-CBCF-48DC-AFBF-D6D81B571902}" type="pres">
      <dgm:prSet presAssocID="{2115FAD2-6C54-47FD-B9E4-BAFB041A5E93}" presName="pictRect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853CB4A-2FF0-49BA-9840-8778DFE02121}" type="pres">
      <dgm:prSet presAssocID="{2115FAD2-6C54-47FD-B9E4-BAFB041A5E93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6B6F3-7881-4033-B041-4DAB2BAA28BF}" type="pres">
      <dgm:prSet presAssocID="{CD2069DC-94F7-4070-A3A7-03592693E7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2715DEB-705C-44F6-AADC-51B661F45F6A}" type="pres">
      <dgm:prSet presAssocID="{D273DE7A-50C5-4D6B-A02B-F164F3D18D56}" presName="compNode" presStyleCnt="0"/>
      <dgm:spPr/>
    </dgm:pt>
    <dgm:pt modelId="{F45C8C7D-4A3C-4AD6-A8ED-AAC94689158E}" type="pres">
      <dgm:prSet presAssocID="{D273DE7A-50C5-4D6B-A02B-F164F3D18D56}" presName="pictRect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1D5BC90-8479-4993-AAE9-5B35755BDBFA}" type="pres">
      <dgm:prSet presAssocID="{D273DE7A-50C5-4D6B-A02B-F164F3D18D5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17B68C-B043-41F9-BDE2-91E6118A9F3F}" type="pres">
      <dgm:prSet presAssocID="{611317A2-874B-4CD3-8730-D97FAB79E3E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671F18F-9188-4B78-B59B-26EE9BD6B03B}" type="pres">
      <dgm:prSet presAssocID="{15C62231-1E34-4B1E-B5A1-D74F4D9AFF0E}" presName="compNode" presStyleCnt="0"/>
      <dgm:spPr/>
    </dgm:pt>
    <dgm:pt modelId="{86286E3B-3398-4B9A-8F16-2515AFB8EB15}" type="pres">
      <dgm:prSet presAssocID="{15C62231-1E34-4B1E-B5A1-D74F4D9AFF0E}" presName="pictRect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14B9AB6-252B-4C3E-ADD3-3D96BF6B6602}" type="pres">
      <dgm:prSet presAssocID="{15C62231-1E34-4B1E-B5A1-D74F4D9AFF0E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CD0CD-8119-4E3C-A330-A68AC5EA6A96}" type="pres">
      <dgm:prSet presAssocID="{DBAF35E5-497B-49F1-B70D-D01C498D0C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577EBF2-05CA-4B40-AAB7-FA5E4185E672}" type="pres">
      <dgm:prSet presAssocID="{55C3844E-899C-4B66-AC1D-04F7BD745057}" presName="compNode" presStyleCnt="0"/>
      <dgm:spPr/>
    </dgm:pt>
    <dgm:pt modelId="{8F258749-C37E-4088-A619-39D0213C7E91}" type="pres">
      <dgm:prSet presAssocID="{55C3844E-899C-4B66-AC1D-04F7BD745057}" presName="pictRect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EC4AA20-F439-4F67-BFAE-E2FBD8C745A5}" type="pres">
      <dgm:prSet presAssocID="{55C3844E-899C-4B66-AC1D-04F7BD745057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21442-0009-4DA8-9B32-50E965B9592D}" type="pres">
      <dgm:prSet presAssocID="{31229C7A-3803-42A0-ACEF-06514E360EA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AF1943-4C62-4884-9F24-F9F6553560C4}" type="pres">
      <dgm:prSet presAssocID="{7C0C00E2-2649-42D0-9A34-47DF31062EB3}" presName="compNode" presStyleCnt="0"/>
      <dgm:spPr/>
    </dgm:pt>
    <dgm:pt modelId="{5D7FA77B-F0CC-4434-A021-423263FF53B0}" type="pres">
      <dgm:prSet presAssocID="{7C0C00E2-2649-42D0-9A34-47DF31062EB3}" presName="pictRect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20738AE-841A-45DB-B891-A721926B1976}" type="pres">
      <dgm:prSet presAssocID="{7C0C00E2-2649-42D0-9A34-47DF31062EB3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75EC8D-37B7-48BE-9686-E9EE017D5EF4}" type="presOf" srcId="{31229C7A-3803-42A0-ACEF-06514E360EAB}" destId="{6C121442-0009-4DA8-9B32-50E965B9592D}" srcOrd="0" destOrd="0" presId="urn:microsoft.com/office/officeart/2005/8/layout/pList1"/>
    <dgm:cxn modelId="{0EF69146-3CB3-4F69-8B4A-5CE5307BD003}" srcId="{363AB71E-0024-46D9-8B43-91A8658BEF74}" destId="{7C0C00E2-2649-42D0-9A34-47DF31062EB3}" srcOrd="4" destOrd="0" parTransId="{2725CC6A-3E96-4ED3-9AB5-BBA3EDDAECEE}" sibTransId="{FA33D866-EEDE-42E8-998F-B1C52493FA6E}"/>
    <dgm:cxn modelId="{5F27CCCB-808D-4CCF-9240-722C062DB94F}" type="presOf" srcId="{D273DE7A-50C5-4D6B-A02B-F164F3D18D56}" destId="{41D5BC90-8479-4993-AAE9-5B35755BDBFA}" srcOrd="0" destOrd="0" presId="urn:microsoft.com/office/officeart/2005/8/layout/pList1"/>
    <dgm:cxn modelId="{E402AEEE-4779-4149-83A4-4829F7C8813A}" srcId="{363AB71E-0024-46D9-8B43-91A8658BEF74}" destId="{15C62231-1E34-4B1E-B5A1-D74F4D9AFF0E}" srcOrd="2" destOrd="0" parTransId="{CD8F71BE-3CB5-47A9-BD72-66A9A2C02AA6}" sibTransId="{DBAF35E5-497B-49F1-B70D-D01C498D0C49}"/>
    <dgm:cxn modelId="{4CC30E7C-79F4-473F-A09D-2A1F8C1DDC6E}" type="presOf" srcId="{DBAF35E5-497B-49F1-B70D-D01C498D0C49}" destId="{0A7CD0CD-8119-4E3C-A330-A68AC5EA6A96}" srcOrd="0" destOrd="0" presId="urn:microsoft.com/office/officeart/2005/8/layout/pList1"/>
    <dgm:cxn modelId="{9A52DFF6-31DE-40EB-B47B-74728E1109C6}" srcId="{363AB71E-0024-46D9-8B43-91A8658BEF74}" destId="{55C3844E-899C-4B66-AC1D-04F7BD745057}" srcOrd="3" destOrd="0" parTransId="{5C6572CF-C73E-4214-8C69-73343C02A9F9}" sibTransId="{31229C7A-3803-42A0-ACEF-06514E360EAB}"/>
    <dgm:cxn modelId="{DAD692FF-32EB-4039-B7F7-EB63A546D5BA}" srcId="{363AB71E-0024-46D9-8B43-91A8658BEF74}" destId="{D273DE7A-50C5-4D6B-A02B-F164F3D18D56}" srcOrd="1" destOrd="0" parTransId="{32A7178D-8379-49A6-A2EB-3631C42481CB}" sibTransId="{611317A2-874B-4CD3-8730-D97FAB79E3EC}"/>
    <dgm:cxn modelId="{9DA423AF-0FBD-4FD7-8B39-351FEC825361}" type="presOf" srcId="{15C62231-1E34-4B1E-B5A1-D74F4D9AFF0E}" destId="{114B9AB6-252B-4C3E-ADD3-3D96BF6B6602}" srcOrd="0" destOrd="0" presId="urn:microsoft.com/office/officeart/2005/8/layout/pList1"/>
    <dgm:cxn modelId="{7BDEACCB-C24F-44CE-9526-AED6FC83B5AE}" type="presOf" srcId="{55C3844E-899C-4B66-AC1D-04F7BD745057}" destId="{7EC4AA20-F439-4F67-BFAE-E2FBD8C745A5}" srcOrd="0" destOrd="0" presId="urn:microsoft.com/office/officeart/2005/8/layout/pList1"/>
    <dgm:cxn modelId="{6D1FC52D-7634-4894-B517-F738B3F674A6}" type="presOf" srcId="{CD2069DC-94F7-4070-A3A7-03592693E797}" destId="{FA36B6F3-7881-4033-B041-4DAB2BAA28BF}" srcOrd="0" destOrd="0" presId="urn:microsoft.com/office/officeart/2005/8/layout/pList1"/>
    <dgm:cxn modelId="{C408A3FA-04F1-4937-9DDC-3364B2196466}" srcId="{363AB71E-0024-46D9-8B43-91A8658BEF74}" destId="{2115FAD2-6C54-47FD-B9E4-BAFB041A5E93}" srcOrd="0" destOrd="0" parTransId="{D7242AAF-D38E-40A5-A957-70D1E20E5007}" sibTransId="{CD2069DC-94F7-4070-A3A7-03592693E797}"/>
    <dgm:cxn modelId="{5BC26D41-B844-4EAD-83B6-F3F727CFC469}" type="presOf" srcId="{7C0C00E2-2649-42D0-9A34-47DF31062EB3}" destId="{F20738AE-841A-45DB-B891-A721926B1976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FA786A89-FB24-43D9-B4B6-15B410254EF9}" type="presOf" srcId="{611317A2-874B-4CD3-8730-D97FAB79E3EC}" destId="{9217B68C-B043-41F9-BDE2-91E6118A9F3F}" srcOrd="0" destOrd="0" presId="urn:microsoft.com/office/officeart/2005/8/layout/pList1"/>
    <dgm:cxn modelId="{1EC01C2A-9CCB-41BD-8332-38F33610731B}" type="presOf" srcId="{2115FAD2-6C54-47FD-B9E4-BAFB041A5E93}" destId="{0853CB4A-2FF0-49BA-9840-8778DFE02121}" srcOrd="0" destOrd="0" presId="urn:microsoft.com/office/officeart/2005/8/layout/pList1"/>
    <dgm:cxn modelId="{E3B78F44-DD16-4F87-9846-4F996C7D5D58}" type="presParOf" srcId="{9E71CF33-5D89-4292-883A-5478CBD448EB}" destId="{F66F3B21-B099-4AA4-892F-552F038B88A8}" srcOrd="0" destOrd="0" presId="urn:microsoft.com/office/officeart/2005/8/layout/pList1"/>
    <dgm:cxn modelId="{BAAB1D0B-E77A-4343-857F-F039C4E2E834}" type="presParOf" srcId="{F66F3B21-B099-4AA4-892F-552F038B88A8}" destId="{F23E7B95-CBCF-48DC-AFBF-D6D81B571902}" srcOrd="0" destOrd="0" presId="urn:microsoft.com/office/officeart/2005/8/layout/pList1"/>
    <dgm:cxn modelId="{0E956E35-1D9E-41D4-A22D-95BC643D4A31}" type="presParOf" srcId="{F66F3B21-B099-4AA4-892F-552F038B88A8}" destId="{0853CB4A-2FF0-49BA-9840-8778DFE02121}" srcOrd="1" destOrd="0" presId="urn:microsoft.com/office/officeart/2005/8/layout/pList1"/>
    <dgm:cxn modelId="{9B2C1611-3A6B-46DF-B476-9C282169BF67}" type="presParOf" srcId="{9E71CF33-5D89-4292-883A-5478CBD448EB}" destId="{FA36B6F3-7881-4033-B041-4DAB2BAA28BF}" srcOrd="1" destOrd="0" presId="urn:microsoft.com/office/officeart/2005/8/layout/pList1"/>
    <dgm:cxn modelId="{CF1A7354-78F1-4CA6-A715-C0E4C07C7DEC}" type="presParOf" srcId="{9E71CF33-5D89-4292-883A-5478CBD448EB}" destId="{22715DEB-705C-44F6-AADC-51B661F45F6A}" srcOrd="2" destOrd="0" presId="urn:microsoft.com/office/officeart/2005/8/layout/pList1"/>
    <dgm:cxn modelId="{3580A46E-CC52-4EAC-9ED9-67543877F620}" type="presParOf" srcId="{22715DEB-705C-44F6-AADC-51B661F45F6A}" destId="{F45C8C7D-4A3C-4AD6-A8ED-AAC94689158E}" srcOrd="0" destOrd="0" presId="urn:microsoft.com/office/officeart/2005/8/layout/pList1"/>
    <dgm:cxn modelId="{99B9DEA5-BDEF-4794-B8C9-A34E90FDE42D}" type="presParOf" srcId="{22715DEB-705C-44F6-AADC-51B661F45F6A}" destId="{41D5BC90-8479-4993-AAE9-5B35755BDBFA}" srcOrd="1" destOrd="0" presId="urn:microsoft.com/office/officeart/2005/8/layout/pList1"/>
    <dgm:cxn modelId="{DB5B1E2C-E4AF-4D99-9E73-0B9CFAF91329}" type="presParOf" srcId="{9E71CF33-5D89-4292-883A-5478CBD448EB}" destId="{9217B68C-B043-41F9-BDE2-91E6118A9F3F}" srcOrd="3" destOrd="0" presId="urn:microsoft.com/office/officeart/2005/8/layout/pList1"/>
    <dgm:cxn modelId="{8FF9073F-D8A7-462C-B7FC-B90F9F6B57B6}" type="presParOf" srcId="{9E71CF33-5D89-4292-883A-5478CBD448EB}" destId="{A671F18F-9188-4B78-B59B-26EE9BD6B03B}" srcOrd="4" destOrd="0" presId="urn:microsoft.com/office/officeart/2005/8/layout/pList1"/>
    <dgm:cxn modelId="{2379AA7B-2B61-44EC-AC11-59741946F68D}" type="presParOf" srcId="{A671F18F-9188-4B78-B59B-26EE9BD6B03B}" destId="{86286E3B-3398-4B9A-8F16-2515AFB8EB15}" srcOrd="0" destOrd="0" presId="urn:microsoft.com/office/officeart/2005/8/layout/pList1"/>
    <dgm:cxn modelId="{9529FA11-8C51-490B-9AAF-222DB6CD1B5E}" type="presParOf" srcId="{A671F18F-9188-4B78-B59B-26EE9BD6B03B}" destId="{114B9AB6-252B-4C3E-ADD3-3D96BF6B6602}" srcOrd="1" destOrd="0" presId="urn:microsoft.com/office/officeart/2005/8/layout/pList1"/>
    <dgm:cxn modelId="{C24A6D1A-08A3-4C02-9576-5ED6A858D88D}" type="presParOf" srcId="{9E71CF33-5D89-4292-883A-5478CBD448EB}" destId="{0A7CD0CD-8119-4E3C-A330-A68AC5EA6A96}" srcOrd="5" destOrd="0" presId="urn:microsoft.com/office/officeart/2005/8/layout/pList1"/>
    <dgm:cxn modelId="{AD563FC0-1E1E-403F-AAE8-59E6EBAF5741}" type="presParOf" srcId="{9E71CF33-5D89-4292-883A-5478CBD448EB}" destId="{2577EBF2-05CA-4B40-AAB7-FA5E4185E672}" srcOrd="6" destOrd="0" presId="urn:microsoft.com/office/officeart/2005/8/layout/pList1"/>
    <dgm:cxn modelId="{304C535B-B0EB-4733-943F-1D5E4B244748}" type="presParOf" srcId="{2577EBF2-05CA-4B40-AAB7-FA5E4185E672}" destId="{8F258749-C37E-4088-A619-39D0213C7E91}" srcOrd="0" destOrd="0" presId="urn:microsoft.com/office/officeart/2005/8/layout/pList1"/>
    <dgm:cxn modelId="{01D2115D-98B1-4785-87DD-A9F0C18AD8AF}" type="presParOf" srcId="{2577EBF2-05CA-4B40-AAB7-FA5E4185E672}" destId="{7EC4AA20-F439-4F67-BFAE-E2FBD8C745A5}" srcOrd="1" destOrd="0" presId="urn:microsoft.com/office/officeart/2005/8/layout/pList1"/>
    <dgm:cxn modelId="{384D82BE-840C-4908-A126-C656CD4F5544}" type="presParOf" srcId="{9E71CF33-5D89-4292-883A-5478CBD448EB}" destId="{6C121442-0009-4DA8-9B32-50E965B9592D}" srcOrd="7" destOrd="0" presId="urn:microsoft.com/office/officeart/2005/8/layout/pList1"/>
    <dgm:cxn modelId="{96233545-AA75-4822-9165-734209A758B7}" type="presParOf" srcId="{9E71CF33-5D89-4292-883A-5478CBD448EB}" destId="{14AF1943-4C62-4884-9F24-F9F6553560C4}" srcOrd="8" destOrd="0" presId="urn:microsoft.com/office/officeart/2005/8/layout/pList1"/>
    <dgm:cxn modelId="{D7AF7271-FCE7-4642-A067-04CAC30B570A}" type="presParOf" srcId="{14AF1943-4C62-4884-9F24-F9F6553560C4}" destId="{5D7FA77B-F0CC-4434-A021-423263FF53B0}" srcOrd="0" destOrd="0" presId="urn:microsoft.com/office/officeart/2005/8/layout/pList1"/>
    <dgm:cxn modelId="{6BDFA228-166E-46B7-AD16-C9458EF8FBC8}" type="presParOf" srcId="{14AF1943-4C62-4884-9F24-F9F6553560C4}" destId="{F20738AE-841A-45DB-B891-A721926B197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E1C422-A196-4351-BFC8-E0DCDB8A6BCB}">
      <dgm:prSet phldrT="[Text]"/>
      <dgm:spPr/>
      <dgm:t>
        <a:bodyPr/>
        <a:lstStyle/>
        <a:p>
          <a:r>
            <a:rPr lang="en-US" strike="sngStrike" dirty="0" smtClean="0"/>
            <a:t>Road</a:t>
          </a:r>
          <a:endParaRPr lang="en-US" strike="sngStrike" dirty="0"/>
        </a:p>
      </dgm:t>
    </dgm:pt>
    <dgm:pt modelId="{82289C2F-0D27-4884-BA71-C37993557297}" type="parTrans" cxnId="{0FB95A11-6EAD-437D-B4EB-205E222236F4}">
      <dgm:prSet/>
      <dgm:spPr/>
      <dgm:t>
        <a:bodyPr/>
        <a:lstStyle/>
        <a:p>
          <a:endParaRPr lang="en-US"/>
        </a:p>
      </dgm:t>
    </dgm:pt>
    <dgm:pt modelId="{728A35EA-29EF-4F78-BFA7-1C00DD6343A5}" type="sibTrans" cxnId="{0FB95A11-6EAD-437D-B4EB-205E222236F4}">
      <dgm:prSet/>
      <dgm:spPr/>
      <dgm:t>
        <a:bodyPr/>
        <a:lstStyle/>
        <a:p>
          <a:endParaRPr lang="en-US"/>
        </a:p>
      </dgm:t>
    </dgm:pt>
    <dgm:pt modelId="{93CF4337-C428-4F65-B9D8-3FD50114477F}">
      <dgm:prSet phldrT="[Text]"/>
      <dgm:spPr/>
      <dgm:t>
        <a:bodyPr/>
        <a:lstStyle/>
        <a:p>
          <a:r>
            <a:rPr lang="en-US" strike="sngStrike" dirty="0" smtClean="0"/>
            <a:t>Air</a:t>
          </a:r>
          <a:endParaRPr lang="en-US" strike="sngStrike" dirty="0"/>
        </a:p>
      </dgm:t>
    </dgm:pt>
    <dgm:pt modelId="{8F852279-AEE0-4730-A9BF-FD9233A050A3}" type="parTrans" cxnId="{21618842-62C0-4E73-8FAF-5474954CB7C3}">
      <dgm:prSet/>
      <dgm:spPr/>
      <dgm:t>
        <a:bodyPr/>
        <a:lstStyle/>
        <a:p>
          <a:endParaRPr lang="en-US"/>
        </a:p>
      </dgm:t>
    </dgm:pt>
    <dgm:pt modelId="{645A0624-F571-4D16-9141-AEF5DF2236F3}" type="sibTrans" cxnId="{21618842-62C0-4E73-8FAF-5474954CB7C3}">
      <dgm:prSet/>
      <dgm:spPr/>
      <dgm:t>
        <a:bodyPr/>
        <a:lstStyle/>
        <a:p>
          <a:endParaRPr lang="en-US"/>
        </a:p>
      </dgm:t>
    </dgm:pt>
    <dgm:pt modelId="{B3DA4F5C-EEE6-49EA-ACA1-28DD2DB2B557}">
      <dgm:prSet phldrT="[Text]"/>
      <dgm:spPr/>
      <dgm:t>
        <a:bodyPr/>
        <a:lstStyle/>
        <a:p>
          <a:r>
            <a:rPr lang="en-US" strike="sngStrike" dirty="0" smtClean="0"/>
            <a:t>Shipping</a:t>
          </a:r>
          <a:endParaRPr lang="en-US" strike="sngStrike" dirty="0"/>
        </a:p>
      </dgm:t>
    </dgm:pt>
    <dgm:pt modelId="{4FAF5391-DA3B-45DD-9DC6-DC5810B24D24}" type="parTrans" cxnId="{592079C9-9CA6-4880-9C32-9F44CC9D6D2D}">
      <dgm:prSet/>
      <dgm:spPr/>
      <dgm:t>
        <a:bodyPr/>
        <a:lstStyle/>
        <a:p>
          <a:endParaRPr lang="en-US"/>
        </a:p>
      </dgm:t>
    </dgm:pt>
    <dgm:pt modelId="{7783B8FF-234C-4BDE-AD97-01C998E5F9BA}" type="sibTrans" cxnId="{592079C9-9CA6-4880-9C32-9F44CC9D6D2D}">
      <dgm:prSet/>
      <dgm:spPr/>
      <dgm:t>
        <a:bodyPr/>
        <a:lstStyle/>
        <a:p>
          <a:endParaRPr lang="en-US"/>
        </a:p>
      </dgm:t>
    </dgm:pt>
    <dgm:pt modelId="{D62F2F5F-B6ED-40C4-A895-E7989E24F1DF}">
      <dgm:prSet phldrT="[Text]"/>
      <dgm:spPr/>
      <dgm:t>
        <a:bodyPr/>
        <a:lstStyle/>
        <a:p>
          <a:r>
            <a:rPr lang="en-US" strike="sngStrike" dirty="0" smtClean="0"/>
            <a:t>Rail</a:t>
          </a:r>
          <a:endParaRPr lang="en-US" strike="sngStrike" dirty="0"/>
        </a:p>
      </dgm:t>
    </dgm:pt>
    <dgm:pt modelId="{577853DF-1029-4858-97D6-51306B982A06}" type="parTrans" cxnId="{33876CE6-92B6-4990-BA7C-A9A72704EC48}">
      <dgm:prSet/>
      <dgm:spPr/>
      <dgm:t>
        <a:bodyPr/>
        <a:lstStyle/>
        <a:p>
          <a:endParaRPr lang="en-US"/>
        </a:p>
      </dgm:t>
    </dgm:pt>
    <dgm:pt modelId="{36136A70-FAC7-4455-8033-A9F6520024F9}" type="sibTrans" cxnId="{33876CE6-92B6-4990-BA7C-A9A72704EC48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1431D-2D26-492D-8DC8-142E68CF74BB}" type="pres">
      <dgm:prSet presAssocID="{6BE1C422-A196-4351-BFC8-E0DCDB8A6BCB}" presName="compNode" presStyleCnt="0"/>
      <dgm:spPr/>
    </dgm:pt>
    <dgm:pt modelId="{EEEA4027-D533-47E7-A7E6-9F83F06A29B9}" type="pres">
      <dgm:prSet presAssocID="{6BE1C422-A196-4351-BFC8-E0DCDB8A6BCB}" presName="pict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8E8999-25F7-4DE2-B3CF-439D74D5902D}" type="pres">
      <dgm:prSet presAssocID="{6BE1C422-A196-4351-BFC8-E0DCDB8A6BCB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CC488-A36D-41DA-8F3A-5CB140889CC0}" type="pres">
      <dgm:prSet presAssocID="{728A35EA-29EF-4F78-BFA7-1C00DD6343A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28DCF39-F687-4E80-9874-C0085B878DEC}" type="pres">
      <dgm:prSet presAssocID="{D62F2F5F-B6ED-40C4-A895-E7989E24F1DF}" presName="compNode" presStyleCnt="0"/>
      <dgm:spPr/>
    </dgm:pt>
    <dgm:pt modelId="{0B57600F-9D62-445E-9274-DC2B8D64DF51}" type="pres">
      <dgm:prSet presAssocID="{D62F2F5F-B6ED-40C4-A895-E7989E24F1DF}" presName="pictRect" presStyleLbl="nod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90678D0-959A-442E-ADA2-987AFB3DB793}" type="pres">
      <dgm:prSet presAssocID="{D62F2F5F-B6ED-40C4-A895-E7989E24F1DF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74462-DA3E-4AFC-A6A3-046E16916686}" type="pres">
      <dgm:prSet presAssocID="{36136A70-FAC7-4455-8033-A9F6520024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472224F-4471-4EAF-8198-54B6E00D987E}" type="pres">
      <dgm:prSet presAssocID="{93CF4337-C428-4F65-B9D8-3FD50114477F}" presName="compNode" presStyleCnt="0"/>
      <dgm:spPr/>
    </dgm:pt>
    <dgm:pt modelId="{59EE8C43-4D3F-4851-8E55-6FAF7677919D}" type="pres">
      <dgm:prSet presAssocID="{93CF4337-C428-4F65-B9D8-3FD50114477F}" presName="pictRect" presStyleLbl="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944FB0-8A13-434D-9A42-10DD70816FB7}" type="pres">
      <dgm:prSet presAssocID="{93CF4337-C428-4F65-B9D8-3FD50114477F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F5CD6-31CD-413D-99E5-4FC4A269562F}" type="pres">
      <dgm:prSet presAssocID="{645A0624-F571-4D16-9141-AEF5DF2236F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8886AB4-2AF7-4ACD-8E36-DF8638A29D4A}" type="pres">
      <dgm:prSet presAssocID="{B3DA4F5C-EEE6-49EA-ACA1-28DD2DB2B557}" presName="compNode" presStyleCnt="0"/>
      <dgm:spPr/>
    </dgm:pt>
    <dgm:pt modelId="{24F65608-7FCC-48B6-A4A6-9458434FE986}" type="pres">
      <dgm:prSet presAssocID="{B3DA4F5C-EEE6-49EA-ACA1-28DD2DB2B557}" presName="pictRect" presStyleLbl="nod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1BA023-A834-4D6F-9B7B-1BECF6862AC2}" type="pres">
      <dgm:prSet presAssocID="{B3DA4F5C-EEE6-49EA-ACA1-28DD2DB2B557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618842-62C0-4E73-8FAF-5474954CB7C3}" srcId="{363AB71E-0024-46D9-8B43-91A8658BEF74}" destId="{93CF4337-C428-4F65-B9D8-3FD50114477F}" srcOrd="2" destOrd="0" parTransId="{8F852279-AEE0-4730-A9BF-FD9233A050A3}" sibTransId="{645A0624-F571-4D16-9141-AEF5DF2236F3}"/>
    <dgm:cxn modelId="{E0FED2AB-D787-4616-A4BB-73B59581F669}" type="presOf" srcId="{6BE1C422-A196-4351-BFC8-E0DCDB8A6BCB}" destId="{A88E8999-25F7-4DE2-B3CF-439D74D5902D}" srcOrd="0" destOrd="0" presId="urn:microsoft.com/office/officeart/2005/8/layout/pList1"/>
    <dgm:cxn modelId="{6DC5662A-9385-4FF7-BBCC-8829FAFE2CB9}" type="presOf" srcId="{728A35EA-29EF-4F78-BFA7-1C00DD6343A5}" destId="{19ECC488-A36D-41DA-8F3A-5CB140889CC0}" srcOrd="0" destOrd="0" presId="urn:microsoft.com/office/officeart/2005/8/layout/pList1"/>
    <dgm:cxn modelId="{60A43A9B-BF04-46B2-870C-04FF236EB040}" type="presOf" srcId="{D62F2F5F-B6ED-40C4-A895-E7989E24F1DF}" destId="{890678D0-959A-442E-ADA2-987AFB3DB793}" srcOrd="0" destOrd="0" presId="urn:microsoft.com/office/officeart/2005/8/layout/pList1"/>
    <dgm:cxn modelId="{460B46C6-E264-44E8-B51F-E85FB695D0EB}" type="presOf" srcId="{B3DA4F5C-EEE6-49EA-ACA1-28DD2DB2B557}" destId="{681BA023-A834-4D6F-9B7B-1BECF6862AC2}" srcOrd="0" destOrd="0" presId="urn:microsoft.com/office/officeart/2005/8/layout/pList1"/>
    <dgm:cxn modelId="{095397E6-0685-4D5B-932F-ECCD310ACA4D}" type="presOf" srcId="{93CF4337-C428-4F65-B9D8-3FD50114477F}" destId="{A2944FB0-8A13-434D-9A42-10DD70816FB7}" srcOrd="0" destOrd="0" presId="urn:microsoft.com/office/officeart/2005/8/layout/pList1"/>
    <dgm:cxn modelId="{33876CE6-92B6-4990-BA7C-A9A72704EC48}" srcId="{363AB71E-0024-46D9-8B43-91A8658BEF74}" destId="{D62F2F5F-B6ED-40C4-A895-E7989E24F1DF}" srcOrd="1" destOrd="0" parTransId="{577853DF-1029-4858-97D6-51306B982A06}" sibTransId="{36136A70-FAC7-4455-8033-A9F6520024F9}"/>
    <dgm:cxn modelId="{592079C9-9CA6-4880-9C32-9F44CC9D6D2D}" srcId="{363AB71E-0024-46D9-8B43-91A8658BEF74}" destId="{B3DA4F5C-EEE6-49EA-ACA1-28DD2DB2B557}" srcOrd="3" destOrd="0" parTransId="{4FAF5391-DA3B-45DD-9DC6-DC5810B24D24}" sibTransId="{7783B8FF-234C-4BDE-AD97-01C998E5F9BA}"/>
    <dgm:cxn modelId="{0FB95A11-6EAD-437D-B4EB-205E222236F4}" srcId="{363AB71E-0024-46D9-8B43-91A8658BEF74}" destId="{6BE1C422-A196-4351-BFC8-E0DCDB8A6BCB}" srcOrd="0" destOrd="0" parTransId="{82289C2F-0D27-4884-BA71-C37993557297}" sibTransId="{728A35EA-29EF-4F78-BFA7-1C00DD6343A5}"/>
    <dgm:cxn modelId="{D6CE6C91-E15F-4364-B554-67FAAA0AD824}" type="presOf" srcId="{645A0624-F571-4D16-9141-AEF5DF2236F3}" destId="{9F5F5CD6-31CD-413D-99E5-4FC4A269562F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1749CAF9-A548-44E6-880C-0D2E4BE80064}" type="presOf" srcId="{36136A70-FAC7-4455-8033-A9F6520024F9}" destId="{89F74462-DA3E-4AFC-A6A3-046E16916686}" srcOrd="0" destOrd="0" presId="urn:microsoft.com/office/officeart/2005/8/layout/pList1"/>
    <dgm:cxn modelId="{38E4019C-2AF1-4EF7-8B62-5A54A4A8ABAE}" type="presParOf" srcId="{9E71CF33-5D89-4292-883A-5478CBD448EB}" destId="{6851431D-2D26-492D-8DC8-142E68CF74BB}" srcOrd="0" destOrd="0" presId="urn:microsoft.com/office/officeart/2005/8/layout/pList1"/>
    <dgm:cxn modelId="{6F5E0ACF-7E8D-4622-BB05-0AC917F0AA03}" type="presParOf" srcId="{6851431D-2D26-492D-8DC8-142E68CF74BB}" destId="{EEEA4027-D533-47E7-A7E6-9F83F06A29B9}" srcOrd="0" destOrd="0" presId="urn:microsoft.com/office/officeart/2005/8/layout/pList1"/>
    <dgm:cxn modelId="{F3AFC110-FAFD-4721-B417-E9C1CB2C3B05}" type="presParOf" srcId="{6851431D-2D26-492D-8DC8-142E68CF74BB}" destId="{A88E8999-25F7-4DE2-B3CF-439D74D5902D}" srcOrd="1" destOrd="0" presId="urn:microsoft.com/office/officeart/2005/8/layout/pList1"/>
    <dgm:cxn modelId="{A645A46F-1170-4D44-85C2-34B1D1254418}" type="presParOf" srcId="{9E71CF33-5D89-4292-883A-5478CBD448EB}" destId="{19ECC488-A36D-41DA-8F3A-5CB140889CC0}" srcOrd="1" destOrd="0" presId="urn:microsoft.com/office/officeart/2005/8/layout/pList1"/>
    <dgm:cxn modelId="{4A3B88B9-50EB-47B0-87DD-D961D1EDE24B}" type="presParOf" srcId="{9E71CF33-5D89-4292-883A-5478CBD448EB}" destId="{428DCF39-F687-4E80-9874-C0085B878DEC}" srcOrd="2" destOrd="0" presId="urn:microsoft.com/office/officeart/2005/8/layout/pList1"/>
    <dgm:cxn modelId="{7153D1AB-3554-4F54-BB0B-8681A3CD8D5A}" type="presParOf" srcId="{428DCF39-F687-4E80-9874-C0085B878DEC}" destId="{0B57600F-9D62-445E-9274-DC2B8D64DF51}" srcOrd="0" destOrd="0" presId="urn:microsoft.com/office/officeart/2005/8/layout/pList1"/>
    <dgm:cxn modelId="{ABD6EC09-5445-48CB-B92D-88D5395D3F18}" type="presParOf" srcId="{428DCF39-F687-4E80-9874-C0085B878DEC}" destId="{890678D0-959A-442E-ADA2-987AFB3DB793}" srcOrd="1" destOrd="0" presId="urn:microsoft.com/office/officeart/2005/8/layout/pList1"/>
    <dgm:cxn modelId="{423831BA-8C62-4FBF-96E1-5B7DC7539B0B}" type="presParOf" srcId="{9E71CF33-5D89-4292-883A-5478CBD448EB}" destId="{89F74462-DA3E-4AFC-A6A3-046E16916686}" srcOrd="3" destOrd="0" presId="urn:microsoft.com/office/officeart/2005/8/layout/pList1"/>
    <dgm:cxn modelId="{95DB8D64-0CD0-4F55-BBAC-1D2BB03454F2}" type="presParOf" srcId="{9E71CF33-5D89-4292-883A-5478CBD448EB}" destId="{6472224F-4471-4EAF-8198-54B6E00D987E}" srcOrd="4" destOrd="0" presId="urn:microsoft.com/office/officeart/2005/8/layout/pList1"/>
    <dgm:cxn modelId="{6C868300-765D-418A-BA5B-FF253CDEAF0B}" type="presParOf" srcId="{6472224F-4471-4EAF-8198-54B6E00D987E}" destId="{59EE8C43-4D3F-4851-8E55-6FAF7677919D}" srcOrd="0" destOrd="0" presId="urn:microsoft.com/office/officeart/2005/8/layout/pList1"/>
    <dgm:cxn modelId="{1A372159-719D-43EC-B031-A7CC21FED3ED}" type="presParOf" srcId="{6472224F-4471-4EAF-8198-54B6E00D987E}" destId="{A2944FB0-8A13-434D-9A42-10DD70816FB7}" srcOrd="1" destOrd="0" presId="urn:microsoft.com/office/officeart/2005/8/layout/pList1"/>
    <dgm:cxn modelId="{22360F71-228A-47CD-A016-04F02A53A0F4}" type="presParOf" srcId="{9E71CF33-5D89-4292-883A-5478CBD448EB}" destId="{9F5F5CD6-31CD-413D-99E5-4FC4A269562F}" srcOrd="5" destOrd="0" presId="urn:microsoft.com/office/officeart/2005/8/layout/pList1"/>
    <dgm:cxn modelId="{8158A21B-2488-45F7-9960-4470E1B0BC29}" type="presParOf" srcId="{9E71CF33-5D89-4292-883A-5478CBD448EB}" destId="{88886AB4-2AF7-4ACD-8E36-DF8638A29D4A}" srcOrd="6" destOrd="0" presId="urn:microsoft.com/office/officeart/2005/8/layout/pList1"/>
    <dgm:cxn modelId="{87C67BFA-A404-426B-A82A-3F737B30A25A}" type="presParOf" srcId="{88886AB4-2AF7-4ACD-8E36-DF8638A29D4A}" destId="{24F65608-7FCC-48B6-A4A6-9458434FE986}" srcOrd="0" destOrd="0" presId="urn:microsoft.com/office/officeart/2005/8/layout/pList1"/>
    <dgm:cxn modelId="{2DAF16E9-0F0D-41F2-B235-2E1D1F1148E4}" type="presParOf" srcId="{88886AB4-2AF7-4ACD-8E36-DF8638A29D4A}" destId="{681BA023-A834-4D6F-9B7B-1BECF6862AC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1_2" csCatId="accent1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Rural Infra &lt;BIPASA&gt;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DD74D8C3-4859-4D20-A9A6-57C4E9169D51}">
      <dgm:prSet phldrT="[Text]"/>
      <dgm:spPr/>
      <dgm:t>
        <a:bodyPr/>
        <a:lstStyle/>
        <a:p>
          <a:r>
            <a:rPr lang="en-US" dirty="0" smtClean="0"/>
            <a:t>Urban Infra:</a:t>
          </a:r>
          <a:endParaRPr lang="en-US" dirty="0"/>
        </a:p>
      </dgm:t>
    </dgm:pt>
    <dgm:pt modelId="{C39AD4AB-8F2C-40BB-B19F-2722D41F76E1}" type="parTrans" cxnId="{17EB2567-96DA-45EE-B665-73C01F423BCE}">
      <dgm:prSet/>
      <dgm:spPr/>
      <dgm:t>
        <a:bodyPr/>
        <a:lstStyle/>
        <a:p>
          <a:endParaRPr lang="en-US"/>
        </a:p>
      </dgm:t>
    </dgm:pt>
    <dgm:pt modelId="{45D7C867-FE44-4B59-A127-DF4E9C85BCE3}" type="sibTrans" cxnId="{17EB2567-96DA-45EE-B665-73C01F423BCE}">
      <dgm:prSet/>
      <dgm:spPr/>
      <dgm:t>
        <a:bodyPr/>
        <a:lstStyle/>
        <a:p>
          <a:endParaRPr lang="en-US"/>
        </a:p>
      </dgm:t>
    </dgm:pt>
    <dgm:pt modelId="{6394915D-5D49-4E29-B06B-51ED5126F2A6}">
      <dgm:prSet phldrT="[Text]"/>
      <dgm:spPr/>
      <dgm:t>
        <a:bodyPr/>
        <a:lstStyle/>
        <a:p>
          <a:r>
            <a:rPr lang="en-US" dirty="0" smtClean="0"/>
            <a:t>Water Sanitation: SBM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B9DB8C87-D29A-44DC-A95F-EBC766EF8746}" type="pres">
      <dgm:prSet presAssocID="{09FFCB44-A5E3-4BB3-BC51-31C3E13EB55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1EDA175E-8E67-4E09-B967-39524A56233D}" type="pres">
      <dgm:prSet presAssocID="{DD74D8C3-4859-4D20-A9A6-57C4E9169D5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EE163AD3-1B98-41FA-B5C4-CF4A96BEE173}" srcId="{71C879D2-BD14-4B70-A67F-DFDA3AF29918}" destId="{09FFCB44-A5E3-4BB3-BC51-31C3E13EB553}" srcOrd="1" destOrd="0" parTransId="{0BA9B2E9-8DFC-4AD8-8CD7-08D548ADCC9E}" sibTransId="{5A683DB7-D916-44FA-BAAE-106FE6F76BA0}"/>
    <dgm:cxn modelId="{17EB2567-96DA-45EE-B665-73C01F423BCE}" srcId="{71C879D2-BD14-4B70-A67F-DFDA3AF29918}" destId="{DD74D8C3-4859-4D20-A9A6-57C4E9169D51}" srcOrd="2" destOrd="0" parTransId="{C39AD4AB-8F2C-40BB-B19F-2722D41F76E1}" sibTransId="{45D7C867-FE44-4B59-A127-DF4E9C85BCE3}"/>
    <dgm:cxn modelId="{AF917596-CA55-4890-9E89-5BDC32248875}" type="presOf" srcId="{DD74D8C3-4859-4D20-A9A6-57C4E9169D51}" destId="{1EDA175E-8E67-4E09-B967-39524A56233D}" srcOrd="0" destOrd="0" presId="urn:diagrams.loki3.com/VaryingWidthList"/>
    <dgm:cxn modelId="{2FD58625-B7DF-4DEE-BA4A-EEDB1D3CD8C3}" type="presParOf" srcId="{3DBE2FE5-14AE-4BC2-B680-5B8044FC8437}" destId="{C54BFE5B-D55A-4741-90FE-9CAF1CC2DF9A}" srcOrd="0" destOrd="0" presId="urn:diagrams.loki3.com/VaryingWidthList"/>
    <dgm:cxn modelId="{2E3D0D96-C55A-40C4-A7F1-C3B79E094D47}" type="presParOf" srcId="{3DBE2FE5-14AE-4BC2-B680-5B8044FC8437}" destId="{0BA3FAB7-5B73-4B48-8EA8-428DBEE7C0C7}" srcOrd="1" destOrd="0" presId="urn:diagrams.loki3.com/VaryingWidthList"/>
    <dgm:cxn modelId="{B94613A2-439C-4805-8C7A-980893B85CF0}" type="presParOf" srcId="{3DBE2FE5-14AE-4BC2-B680-5B8044FC8437}" destId="{B9DB8C87-D29A-44DC-A95F-EBC766EF8746}" srcOrd="2" destOrd="0" presId="urn:diagrams.loki3.com/VaryingWidthList"/>
    <dgm:cxn modelId="{574DFB7F-3CE4-4A13-B19B-94521CE7F908}" type="presParOf" srcId="{3DBE2FE5-14AE-4BC2-B680-5B8044FC8437}" destId="{730DC90C-DFA8-4448-A8AF-4B6C9C113C09}" srcOrd="3" destOrd="0" presId="urn:diagrams.loki3.com/VaryingWidthList"/>
    <dgm:cxn modelId="{24738B85-365A-4C61-A227-7C8127A9B7F5}" type="presParOf" srcId="{3DBE2FE5-14AE-4BC2-B680-5B8044FC8437}" destId="{1EDA175E-8E67-4E09-B967-39524A56233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GIFT city 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34BB8FAC-A711-4833-8B75-94C3FF5EEBC4}">
      <dgm:prSet phldrT="[Text]"/>
      <dgm:spPr/>
      <dgm:t>
        <a:bodyPr/>
        <a:lstStyle/>
        <a:p>
          <a:r>
            <a:rPr lang="en-US" dirty="0" smtClean="0"/>
            <a:t>Strategic Oil  Reserve </a:t>
          </a:r>
          <a:endParaRPr lang="en-US" dirty="0"/>
        </a:p>
      </dgm:t>
    </dgm:pt>
    <dgm:pt modelId="{D248114D-8838-4EAD-8D6A-D572F1633607}" type="parTrans" cxnId="{F06E8A5F-8A2B-4FBA-9615-CEC1D7AD1133}">
      <dgm:prSet/>
      <dgm:spPr/>
      <dgm:t>
        <a:bodyPr/>
        <a:lstStyle/>
        <a:p>
          <a:endParaRPr lang="en-US"/>
        </a:p>
      </dgm:t>
    </dgm:pt>
    <dgm:pt modelId="{C9EA92DE-49AB-40C3-B51E-843E3A95A13D}" type="sibTrans" cxnId="{F06E8A5F-8A2B-4FBA-9615-CEC1D7AD1133}">
      <dgm:prSet/>
      <dgm:spPr/>
      <dgm:t>
        <a:bodyPr/>
        <a:lstStyle/>
        <a:p>
          <a:endParaRPr lang="en-US"/>
        </a:p>
      </dgm:t>
    </dgm:pt>
    <dgm:pt modelId="{ADF0BB12-54D6-4581-906D-74682D767C07}">
      <dgm:prSet phldrT="[Text]"/>
      <dgm:spPr/>
      <dgm:t>
        <a:bodyPr/>
        <a:lstStyle/>
        <a:p>
          <a:r>
            <a:rPr lang="en-US" dirty="0" smtClean="0"/>
            <a:t>Mega food parks</a:t>
          </a:r>
          <a:endParaRPr lang="en-US" dirty="0"/>
        </a:p>
      </dgm:t>
    </dgm:pt>
    <dgm:pt modelId="{E386418A-3384-4455-BF41-74FD5FBCEC53}" type="parTrans" cxnId="{A8B4791A-7214-44B0-87E7-93F8D1E6E34D}">
      <dgm:prSet/>
      <dgm:spPr/>
      <dgm:t>
        <a:bodyPr/>
        <a:lstStyle/>
        <a:p>
          <a:endParaRPr lang="en-US"/>
        </a:p>
      </dgm:t>
    </dgm:pt>
    <dgm:pt modelId="{561D2791-9956-4D51-9049-F28526260A79}" type="sibTrans" cxnId="{A8B4791A-7214-44B0-87E7-93F8D1E6E34D}">
      <dgm:prSet/>
      <dgm:spPr/>
      <dgm:t>
        <a:bodyPr/>
        <a:lstStyle/>
        <a:p>
          <a:endParaRPr lang="en-US"/>
        </a:p>
      </dgm:t>
    </dgm:pt>
    <dgm:pt modelId="{1A16F4CB-5008-4B24-83CA-7134D3BD404F}">
      <dgm:prSet phldrT="[Text]"/>
      <dgm:spPr/>
      <dgm:t>
        <a:bodyPr/>
        <a:lstStyle/>
        <a:p>
          <a:r>
            <a:rPr lang="en-US" dirty="0" smtClean="0"/>
            <a:t>SEZ, TEE..</a:t>
          </a:r>
          <a:endParaRPr lang="en-US" dirty="0"/>
        </a:p>
      </dgm:t>
    </dgm:pt>
    <dgm:pt modelId="{2D5F677E-CE06-4745-9606-4BFD18B6DA66}" type="parTrans" cxnId="{E912DC03-5345-4AE5-9E33-50945389F07E}">
      <dgm:prSet/>
      <dgm:spPr/>
      <dgm:t>
        <a:bodyPr/>
        <a:lstStyle/>
        <a:p>
          <a:endParaRPr lang="en-US"/>
        </a:p>
      </dgm:t>
    </dgm:pt>
    <dgm:pt modelId="{86F682F4-8F7E-4C20-AAA7-8847B94EF9DB}" type="sibTrans" cxnId="{E912DC03-5345-4AE5-9E33-50945389F07E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B9DB8C87-D29A-44DC-A95F-EBC766EF8746}" type="pres">
      <dgm:prSet presAssocID="{09FFCB44-A5E3-4BB3-BC51-31C3E13EB55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B32ABB1E-DB6F-4388-A0EE-4A84128162D7}" type="pres">
      <dgm:prSet presAssocID="{34BB8FAC-A711-4833-8B75-94C3FF5EEBC4}" presName="text" presStyleLbl="node1" presStyleIdx="1" presStyleCnt="4" custScaleX="150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FAEC4-6414-4EC8-A65F-5A73D47B24D5}" type="pres">
      <dgm:prSet presAssocID="{C9EA92DE-49AB-40C3-B51E-843E3A95A13D}" presName="space" presStyleCnt="0"/>
      <dgm:spPr/>
    </dgm:pt>
    <dgm:pt modelId="{80FC278C-1F63-4C82-988C-3F126DE388ED}" type="pres">
      <dgm:prSet presAssocID="{ADF0BB12-54D6-4581-906D-74682D767C07}" presName="text" presStyleLbl="node1" presStyleIdx="2" presStyleCnt="4" custScaleX="163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00F97-4ECD-4EAD-A31D-1EBF46471A55}" type="pres">
      <dgm:prSet presAssocID="{561D2791-9956-4D51-9049-F28526260A79}" presName="space" presStyleCnt="0"/>
      <dgm:spPr/>
    </dgm:pt>
    <dgm:pt modelId="{33288450-A0C3-4305-B9F0-E561AA170664}" type="pres">
      <dgm:prSet presAssocID="{1A16F4CB-5008-4B24-83CA-7134D3BD404F}" presName="text" presStyleLbl="node1" presStyleIdx="3" presStyleCnt="4" custScaleX="199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E3CF3782-7F69-445A-B0F2-262ED5C91F88}" type="presOf" srcId="{1A16F4CB-5008-4B24-83CA-7134D3BD404F}" destId="{33288450-A0C3-4305-B9F0-E561AA170664}" srcOrd="0" destOrd="0" presId="urn:diagrams.loki3.com/VaryingWidthList"/>
    <dgm:cxn modelId="{4DE238E1-E973-4F47-AAF8-E217A256831C}" type="presOf" srcId="{34BB8FAC-A711-4833-8B75-94C3FF5EEBC4}" destId="{B32ABB1E-DB6F-4388-A0EE-4A84128162D7}" srcOrd="0" destOrd="0" presId="urn:diagrams.loki3.com/VaryingWidthList"/>
    <dgm:cxn modelId="{A8B4791A-7214-44B0-87E7-93F8D1E6E34D}" srcId="{71C879D2-BD14-4B70-A67F-DFDA3AF29918}" destId="{ADF0BB12-54D6-4581-906D-74682D767C07}" srcOrd="2" destOrd="0" parTransId="{E386418A-3384-4455-BF41-74FD5FBCEC53}" sibTransId="{561D2791-9956-4D51-9049-F28526260A79}"/>
    <dgm:cxn modelId="{7B4D1D56-E320-4332-988D-91A9A17C43D0}" type="presOf" srcId="{71C879D2-BD14-4B70-A67F-DFDA3AF29918}" destId="{3DBE2FE5-14AE-4BC2-B680-5B8044FC8437}" srcOrd="0" destOrd="0" presId="urn:diagrams.loki3.com/VaryingWidthList"/>
    <dgm:cxn modelId="{F16070A5-ACBB-4DBB-8588-E4741F0C6230}" type="presOf" srcId="{ADF0BB12-54D6-4581-906D-74682D767C07}" destId="{80FC278C-1F63-4C82-988C-3F126DE388ED}" srcOrd="0" destOrd="0" presId="urn:diagrams.loki3.com/VaryingWidthList"/>
    <dgm:cxn modelId="{EE163AD3-1B98-41FA-B5C4-CF4A96BEE173}" srcId="{71C879D2-BD14-4B70-A67F-DFDA3AF29918}" destId="{09FFCB44-A5E3-4BB3-BC51-31C3E13EB553}" srcOrd="0" destOrd="0" parTransId="{0BA9B2E9-8DFC-4AD8-8CD7-08D548ADCC9E}" sibTransId="{5A683DB7-D916-44FA-BAAE-106FE6F76BA0}"/>
    <dgm:cxn modelId="{E912DC03-5345-4AE5-9E33-50945389F07E}" srcId="{71C879D2-BD14-4B70-A67F-DFDA3AF29918}" destId="{1A16F4CB-5008-4B24-83CA-7134D3BD404F}" srcOrd="3" destOrd="0" parTransId="{2D5F677E-CE06-4745-9606-4BFD18B6DA66}" sibTransId="{86F682F4-8F7E-4C20-AAA7-8847B94EF9DB}"/>
    <dgm:cxn modelId="{F06E8A5F-8A2B-4FBA-9615-CEC1D7AD1133}" srcId="{71C879D2-BD14-4B70-A67F-DFDA3AF29918}" destId="{34BB8FAC-A711-4833-8B75-94C3FF5EEBC4}" srcOrd="1" destOrd="0" parTransId="{D248114D-8838-4EAD-8D6A-D572F1633607}" sibTransId="{C9EA92DE-49AB-40C3-B51E-843E3A95A13D}"/>
    <dgm:cxn modelId="{B94613A2-439C-4805-8C7A-980893B85CF0}" type="presParOf" srcId="{3DBE2FE5-14AE-4BC2-B680-5B8044FC8437}" destId="{B9DB8C87-D29A-44DC-A95F-EBC766EF8746}" srcOrd="0" destOrd="0" presId="urn:diagrams.loki3.com/VaryingWidthList"/>
    <dgm:cxn modelId="{42AAE5DC-2617-4A01-AB25-E47B32A54691}" type="presParOf" srcId="{3DBE2FE5-14AE-4BC2-B680-5B8044FC8437}" destId="{730DC90C-DFA8-4448-A8AF-4B6C9C113C09}" srcOrd="1" destOrd="0" presId="urn:diagrams.loki3.com/VaryingWidthList"/>
    <dgm:cxn modelId="{DFA828B2-9715-4F05-99E8-D62AC3DE4D1F}" type="presParOf" srcId="{3DBE2FE5-14AE-4BC2-B680-5B8044FC8437}" destId="{B32ABB1E-DB6F-4388-A0EE-4A84128162D7}" srcOrd="2" destOrd="0" presId="urn:diagrams.loki3.com/VaryingWidthList"/>
    <dgm:cxn modelId="{1F0B75D1-D17D-48B6-B47F-24C0E0917808}" type="presParOf" srcId="{3DBE2FE5-14AE-4BC2-B680-5B8044FC8437}" destId="{6B4FAEC4-6414-4EC8-A65F-5A73D47B24D5}" srcOrd="3" destOrd="0" presId="urn:diagrams.loki3.com/VaryingWidthList"/>
    <dgm:cxn modelId="{AA7FDF07-D77C-4064-92A1-5FD117214567}" type="presParOf" srcId="{3DBE2FE5-14AE-4BC2-B680-5B8044FC8437}" destId="{80FC278C-1F63-4C82-988C-3F126DE388ED}" srcOrd="4" destOrd="0" presId="urn:diagrams.loki3.com/VaryingWidthList"/>
    <dgm:cxn modelId="{634CE3E8-B309-431A-8684-47E3CF640393}" type="presParOf" srcId="{3DBE2FE5-14AE-4BC2-B680-5B8044FC8437}" destId="{0EC00F97-4ECD-4EAD-A31D-1EBF46471A55}" srcOrd="5" destOrd="0" presId="urn:diagrams.loki3.com/VaryingWidthList"/>
    <dgm:cxn modelId="{1D2F51CE-5965-447D-8A7B-9CED09D33138}" type="presParOf" srcId="{3DBE2FE5-14AE-4BC2-B680-5B8044FC8437}" destId="{33288450-A0C3-4305-B9F0-E561AA170664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6394915D-5D49-4E29-B06B-51ED5126F2A6}">
      <dgm:prSet phldrT="[Text]"/>
      <dgm:spPr/>
      <dgm:t>
        <a:bodyPr/>
        <a:lstStyle/>
        <a:p>
          <a:r>
            <a:rPr lang="en-US" smtClean="0"/>
            <a:t>Survey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A53A9B9-6E5B-4BAC-985A-94E78F5B9773}">
      <dgm:prSet phldrT="[Text]"/>
      <dgm:spPr/>
      <dgm:t>
        <a:bodyPr/>
        <a:lstStyle/>
        <a:p>
          <a:r>
            <a:rPr lang="en-US" smtClean="0"/>
            <a:t>Summit</a:t>
          </a:r>
          <a:endParaRPr lang="en-US" dirty="0"/>
        </a:p>
      </dgm:t>
    </dgm:pt>
    <dgm:pt modelId="{B42554D2-E184-40A6-980B-50E29DBB58BC}" type="parTrans" cxnId="{6C997B9C-36CB-48C8-957E-64D1E40C4958}">
      <dgm:prSet/>
      <dgm:spPr/>
      <dgm:t>
        <a:bodyPr/>
        <a:lstStyle/>
        <a:p>
          <a:endParaRPr lang="en-US"/>
        </a:p>
      </dgm:t>
    </dgm:pt>
    <dgm:pt modelId="{FC7A4E4C-0DC5-4307-A17A-78F0C3EFABD1}" type="sibTrans" cxnId="{6C997B9C-36CB-48C8-957E-64D1E40C4958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C4F52A40-7C9D-4085-98C9-872BB07AE893}" type="pres">
      <dgm:prSet presAssocID="{3A53A9B9-6E5B-4BAC-985A-94E78F5B9773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3038D4-D7B1-4E43-BB15-54438EE3D7D8}" type="presOf" srcId="{3A53A9B9-6E5B-4BAC-985A-94E78F5B9773}" destId="{C4F52A40-7C9D-4085-98C9-872BB07AE893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6C997B9C-36CB-48C8-957E-64D1E40C4958}" srcId="{71C879D2-BD14-4B70-A67F-DFDA3AF29918}" destId="{3A53A9B9-6E5B-4BAC-985A-94E78F5B9773}" srcOrd="1" destOrd="0" parTransId="{B42554D2-E184-40A6-980B-50E29DBB58BC}" sibTransId="{FC7A4E4C-0DC5-4307-A17A-78F0C3EFABD1}"/>
    <dgm:cxn modelId="{2FD58625-B7DF-4DEE-BA4A-EEDB1D3CD8C3}" type="presParOf" srcId="{3DBE2FE5-14AE-4BC2-B680-5B8044FC8437}" destId="{C54BFE5B-D55A-4741-90FE-9CAF1CC2DF9A}" srcOrd="0" destOrd="0" presId="urn:diagrams.loki3.com/VaryingWidthList"/>
    <dgm:cxn modelId="{CA0E0FAA-575E-410F-8D8C-9CDAA0F04627}" type="presParOf" srcId="{3DBE2FE5-14AE-4BC2-B680-5B8044FC8437}" destId="{0BA3FAB7-5B73-4B48-8EA8-428DBEE7C0C7}" srcOrd="1" destOrd="0" presId="urn:diagrams.loki3.com/VaryingWidthList"/>
    <dgm:cxn modelId="{1E1A2715-69B1-4567-987A-F84758E8BE80}" type="presParOf" srcId="{3DBE2FE5-14AE-4BC2-B680-5B8044FC8437}" destId="{C4F52A40-7C9D-4085-98C9-872BB07AE893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5FAD2-6C54-47FD-B9E4-BAFB041A5E93}">
      <dgm:prSet phldrT="[Text]"/>
      <dgm:spPr/>
      <dgm:t>
        <a:bodyPr/>
        <a:lstStyle/>
        <a:p>
          <a:r>
            <a:rPr lang="en-US" dirty="0" smtClean="0"/>
            <a:t>Transport</a:t>
          </a:r>
          <a:endParaRPr lang="en-US" dirty="0"/>
        </a:p>
      </dgm:t>
    </dgm:pt>
    <dgm:pt modelId="{D7242AAF-D38E-40A5-A957-70D1E20E5007}" type="parTrans" cxnId="{C408A3FA-04F1-4937-9DDC-3364B2196466}">
      <dgm:prSet/>
      <dgm:spPr/>
      <dgm:t>
        <a:bodyPr/>
        <a:lstStyle/>
        <a:p>
          <a:endParaRPr lang="en-US"/>
        </a:p>
      </dgm:t>
    </dgm:pt>
    <dgm:pt modelId="{CD2069DC-94F7-4070-A3A7-03592693E797}" type="sibTrans" cxnId="{C408A3FA-04F1-4937-9DDC-3364B2196466}">
      <dgm:prSet/>
      <dgm:spPr/>
      <dgm:t>
        <a:bodyPr/>
        <a:lstStyle/>
        <a:p>
          <a:endParaRPr lang="en-US"/>
        </a:p>
      </dgm:t>
    </dgm:pt>
    <dgm:pt modelId="{55C3844E-899C-4B66-AC1D-04F7BD745057}">
      <dgm:prSet phldrT="[Text]"/>
      <dgm:spPr/>
      <dgm:t>
        <a:bodyPr/>
        <a:lstStyle/>
        <a:p>
          <a:r>
            <a:rPr lang="en-US" dirty="0" smtClean="0"/>
            <a:t>“Social” Infrastructure</a:t>
          </a:r>
          <a:endParaRPr lang="en-US" dirty="0"/>
        </a:p>
      </dgm:t>
    </dgm:pt>
    <dgm:pt modelId="{5C6572CF-C73E-4214-8C69-73343C02A9F9}" type="parTrans" cxnId="{9A52DFF6-31DE-40EB-B47B-74728E1109C6}">
      <dgm:prSet/>
      <dgm:spPr/>
      <dgm:t>
        <a:bodyPr/>
        <a:lstStyle/>
        <a:p>
          <a:endParaRPr lang="en-US"/>
        </a:p>
      </dgm:t>
    </dgm:pt>
    <dgm:pt modelId="{31229C7A-3803-42A0-ACEF-06514E360EAB}" type="sibTrans" cxnId="{9A52DFF6-31DE-40EB-B47B-74728E1109C6}">
      <dgm:prSet/>
      <dgm:spPr/>
      <dgm:t>
        <a:bodyPr/>
        <a:lstStyle/>
        <a:p>
          <a:endParaRPr lang="en-US"/>
        </a:p>
      </dgm:t>
    </dgm:pt>
    <dgm:pt modelId="{D273DE7A-50C5-4D6B-A02B-F164F3D18D56}">
      <dgm:prSet phldrT="[Text]"/>
      <dgm:spPr/>
      <dgm:t>
        <a:bodyPr/>
        <a:lstStyle/>
        <a:p>
          <a:r>
            <a:rPr lang="en-US" dirty="0" smtClean="0"/>
            <a:t>Energy</a:t>
          </a:r>
          <a:endParaRPr lang="en-US" dirty="0"/>
        </a:p>
      </dgm:t>
    </dgm:pt>
    <dgm:pt modelId="{32A7178D-8379-49A6-A2EB-3631C42481CB}" type="parTrans" cxnId="{DAD692FF-32EB-4039-B7F7-EB63A546D5BA}">
      <dgm:prSet/>
      <dgm:spPr/>
      <dgm:t>
        <a:bodyPr/>
        <a:lstStyle/>
        <a:p>
          <a:endParaRPr lang="en-US"/>
        </a:p>
      </dgm:t>
    </dgm:pt>
    <dgm:pt modelId="{611317A2-874B-4CD3-8730-D97FAB79E3EC}" type="sibTrans" cxnId="{DAD692FF-32EB-4039-B7F7-EB63A546D5BA}">
      <dgm:prSet/>
      <dgm:spPr/>
      <dgm:t>
        <a:bodyPr/>
        <a:lstStyle/>
        <a:p>
          <a:endParaRPr lang="en-US"/>
        </a:p>
      </dgm:t>
    </dgm:pt>
    <dgm:pt modelId="{15C62231-1E34-4B1E-B5A1-D74F4D9AFF0E}">
      <dgm:prSet phldrT="[Text]"/>
      <dgm:spPr/>
      <dgm:t>
        <a:bodyPr/>
        <a:lstStyle/>
        <a:p>
          <a:r>
            <a:rPr lang="en-US" dirty="0" smtClean="0"/>
            <a:t>Communication</a:t>
          </a:r>
          <a:endParaRPr lang="en-US" dirty="0"/>
        </a:p>
      </dgm:t>
    </dgm:pt>
    <dgm:pt modelId="{CD8F71BE-3CB5-47A9-BD72-66A9A2C02AA6}" type="parTrans" cxnId="{E402AEEE-4779-4149-83A4-4829F7C8813A}">
      <dgm:prSet/>
      <dgm:spPr/>
      <dgm:t>
        <a:bodyPr/>
        <a:lstStyle/>
        <a:p>
          <a:endParaRPr lang="en-US"/>
        </a:p>
      </dgm:t>
    </dgm:pt>
    <dgm:pt modelId="{DBAF35E5-497B-49F1-B70D-D01C498D0C49}" type="sibTrans" cxnId="{E402AEEE-4779-4149-83A4-4829F7C8813A}">
      <dgm:prSet/>
      <dgm:spPr/>
      <dgm:t>
        <a:bodyPr/>
        <a:lstStyle/>
        <a:p>
          <a:endParaRPr lang="en-US"/>
        </a:p>
      </dgm:t>
    </dgm:pt>
    <dgm:pt modelId="{7C0C00E2-2649-42D0-9A34-47DF31062EB3}">
      <dgm:prSet phldrT="[Text]"/>
      <dgm:spPr/>
      <dgm:t>
        <a:bodyPr/>
        <a:lstStyle/>
        <a:p>
          <a:r>
            <a:rPr lang="en-US" dirty="0" smtClean="0"/>
            <a:t>Commercial Infra</a:t>
          </a:r>
          <a:endParaRPr lang="en-US" dirty="0"/>
        </a:p>
      </dgm:t>
    </dgm:pt>
    <dgm:pt modelId="{2725CC6A-3E96-4ED3-9AB5-BBA3EDDAECEE}" type="parTrans" cxnId="{0EF69146-3CB3-4F69-8B4A-5CE5307BD003}">
      <dgm:prSet/>
      <dgm:spPr/>
      <dgm:t>
        <a:bodyPr/>
        <a:lstStyle/>
        <a:p>
          <a:endParaRPr lang="en-US"/>
        </a:p>
      </dgm:t>
    </dgm:pt>
    <dgm:pt modelId="{FA33D866-EEDE-42E8-998F-B1C52493FA6E}" type="sibTrans" cxnId="{0EF69146-3CB3-4F69-8B4A-5CE5307BD003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F3B21-B099-4AA4-892F-552F038B88A8}" type="pres">
      <dgm:prSet presAssocID="{2115FAD2-6C54-47FD-B9E4-BAFB041A5E93}" presName="compNode" presStyleCnt="0"/>
      <dgm:spPr/>
    </dgm:pt>
    <dgm:pt modelId="{F23E7B95-CBCF-48DC-AFBF-D6D81B571902}" type="pres">
      <dgm:prSet presAssocID="{2115FAD2-6C54-47FD-B9E4-BAFB041A5E93}" presName="pictRect" presStyleLbl="node1" presStyleIdx="0" presStyleCnt="5" custScaleX="83219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853CB4A-2FF0-49BA-9840-8778DFE02121}" type="pres">
      <dgm:prSet presAssocID="{2115FAD2-6C54-47FD-B9E4-BAFB041A5E93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6B6F3-7881-4033-B041-4DAB2BAA28BF}" type="pres">
      <dgm:prSet presAssocID="{CD2069DC-94F7-4070-A3A7-03592693E7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2715DEB-705C-44F6-AADC-51B661F45F6A}" type="pres">
      <dgm:prSet presAssocID="{D273DE7A-50C5-4D6B-A02B-F164F3D18D56}" presName="compNode" presStyleCnt="0"/>
      <dgm:spPr/>
    </dgm:pt>
    <dgm:pt modelId="{F45C8C7D-4A3C-4AD6-A8ED-AAC94689158E}" type="pres">
      <dgm:prSet presAssocID="{D273DE7A-50C5-4D6B-A02B-F164F3D18D56}" presName="pictRect" presStyleLbl="node1" presStyleIdx="1" presStyleCnt="5" custScaleX="8504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1D5BC90-8479-4993-AAE9-5B35755BDBFA}" type="pres">
      <dgm:prSet presAssocID="{D273DE7A-50C5-4D6B-A02B-F164F3D18D5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17B68C-B043-41F9-BDE2-91E6118A9F3F}" type="pres">
      <dgm:prSet presAssocID="{611317A2-874B-4CD3-8730-D97FAB79E3E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671F18F-9188-4B78-B59B-26EE9BD6B03B}" type="pres">
      <dgm:prSet presAssocID="{15C62231-1E34-4B1E-B5A1-D74F4D9AFF0E}" presName="compNode" presStyleCnt="0"/>
      <dgm:spPr/>
    </dgm:pt>
    <dgm:pt modelId="{86286E3B-3398-4B9A-8F16-2515AFB8EB15}" type="pres">
      <dgm:prSet presAssocID="{15C62231-1E34-4B1E-B5A1-D74F4D9AFF0E}" presName="pictRect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14B9AB6-252B-4C3E-ADD3-3D96BF6B6602}" type="pres">
      <dgm:prSet presAssocID="{15C62231-1E34-4B1E-B5A1-D74F4D9AFF0E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CD0CD-8119-4E3C-A330-A68AC5EA6A96}" type="pres">
      <dgm:prSet presAssocID="{DBAF35E5-497B-49F1-B70D-D01C498D0C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577EBF2-05CA-4B40-AAB7-FA5E4185E672}" type="pres">
      <dgm:prSet presAssocID="{55C3844E-899C-4B66-AC1D-04F7BD745057}" presName="compNode" presStyleCnt="0"/>
      <dgm:spPr/>
    </dgm:pt>
    <dgm:pt modelId="{8F258749-C37E-4088-A619-39D0213C7E91}" type="pres">
      <dgm:prSet presAssocID="{55C3844E-899C-4B66-AC1D-04F7BD745057}" presName="pictRect" presStyleLbl="node1" presStyleIdx="3" presStyleCnt="5" custScaleX="93012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EC4AA20-F439-4F67-BFAE-E2FBD8C745A5}" type="pres">
      <dgm:prSet presAssocID="{55C3844E-899C-4B66-AC1D-04F7BD745057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21442-0009-4DA8-9B32-50E965B9592D}" type="pres">
      <dgm:prSet presAssocID="{31229C7A-3803-42A0-ACEF-06514E360EA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AF1943-4C62-4884-9F24-F9F6553560C4}" type="pres">
      <dgm:prSet presAssocID="{7C0C00E2-2649-42D0-9A34-47DF31062EB3}" presName="compNode" presStyleCnt="0"/>
      <dgm:spPr/>
    </dgm:pt>
    <dgm:pt modelId="{5D7FA77B-F0CC-4434-A021-423263FF53B0}" type="pres">
      <dgm:prSet presAssocID="{7C0C00E2-2649-42D0-9A34-47DF31062EB3}" presName="pictRect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20738AE-841A-45DB-B891-A721926B1976}" type="pres">
      <dgm:prSet presAssocID="{7C0C00E2-2649-42D0-9A34-47DF31062EB3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75EC8D-37B7-48BE-9686-E9EE017D5EF4}" type="presOf" srcId="{31229C7A-3803-42A0-ACEF-06514E360EAB}" destId="{6C121442-0009-4DA8-9B32-50E965B9592D}" srcOrd="0" destOrd="0" presId="urn:microsoft.com/office/officeart/2005/8/layout/pList1"/>
    <dgm:cxn modelId="{0EF69146-3CB3-4F69-8B4A-5CE5307BD003}" srcId="{363AB71E-0024-46D9-8B43-91A8658BEF74}" destId="{7C0C00E2-2649-42D0-9A34-47DF31062EB3}" srcOrd="4" destOrd="0" parTransId="{2725CC6A-3E96-4ED3-9AB5-BBA3EDDAECEE}" sibTransId="{FA33D866-EEDE-42E8-998F-B1C52493FA6E}"/>
    <dgm:cxn modelId="{5F27CCCB-808D-4CCF-9240-722C062DB94F}" type="presOf" srcId="{D273DE7A-50C5-4D6B-A02B-F164F3D18D56}" destId="{41D5BC90-8479-4993-AAE9-5B35755BDBFA}" srcOrd="0" destOrd="0" presId="urn:microsoft.com/office/officeart/2005/8/layout/pList1"/>
    <dgm:cxn modelId="{E402AEEE-4779-4149-83A4-4829F7C8813A}" srcId="{363AB71E-0024-46D9-8B43-91A8658BEF74}" destId="{15C62231-1E34-4B1E-B5A1-D74F4D9AFF0E}" srcOrd="2" destOrd="0" parTransId="{CD8F71BE-3CB5-47A9-BD72-66A9A2C02AA6}" sibTransId="{DBAF35E5-497B-49F1-B70D-D01C498D0C49}"/>
    <dgm:cxn modelId="{4CC30E7C-79F4-473F-A09D-2A1F8C1DDC6E}" type="presOf" srcId="{DBAF35E5-497B-49F1-B70D-D01C498D0C49}" destId="{0A7CD0CD-8119-4E3C-A330-A68AC5EA6A96}" srcOrd="0" destOrd="0" presId="urn:microsoft.com/office/officeart/2005/8/layout/pList1"/>
    <dgm:cxn modelId="{9A52DFF6-31DE-40EB-B47B-74728E1109C6}" srcId="{363AB71E-0024-46D9-8B43-91A8658BEF74}" destId="{55C3844E-899C-4B66-AC1D-04F7BD745057}" srcOrd="3" destOrd="0" parTransId="{5C6572CF-C73E-4214-8C69-73343C02A9F9}" sibTransId="{31229C7A-3803-42A0-ACEF-06514E360EAB}"/>
    <dgm:cxn modelId="{DAD692FF-32EB-4039-B7F7-EB63A546D5BA}" srcId="{363AB71E-0024-46D9-8B43-91A8658BEF74}" destId="{D273DE7A-50C5-4D6B-A02B-F164F3D18D56}" srcOrd="1" destOrd="0" parTransId="{32A7178D-8379-49A6-A2EB-3631C42481CB}" sibTransId="{611317A2-874B-4CD3-8730-D97FAB79E3EC}"/>
    <dgm:cxn modelId="{9DA423AF-0FBD-4FD7-8B39-351FEC825361}" type="presOf" srcId="{15C62231-1E34-4B1E-B5A1-D74F4D9AFF0E}" destId="{114B9AB6-252B-4C3E-ADD3-3D96BF6B6602}" srcOrd="0" destOrd="0" presId="urn:microsoft.com/office/officeart/2005/8/layout/pList1"/>
    <dgm:cxn modelId="{7BDEACCB-C24F-44CE-9526-AED6FC83B5AE}" type="presOf" srcId="{55C3844E-899C-4B66-AC1D-04F7BD745057}" destId="{7EC4AA20-F439-4F67-BFAE-E2FBD8C745A5}" srcOrd="0" destOrd="0" presId="urn:microsoft.com/office/officeart/2005/8/layout/pList1"/>
    <dgm:cxn modelId="{6D1FC52D-7634-4894-B517-F738B3F674A6}" type="presOf" srcId="{CD2069DC-94F7-4070-A3A7-03592693E797}" destId="{FA36B6F3-7881-4033-B041-4DAB2BAA28BF}" srcOrd="0" destOrd="0" presId="urn:microsoft.com/office/officeart/2005/8/layout/pList1"/>
    <dgm:cxn modelId="{C408A3FA-04F1-4937-9DDC-3364B2196466}" srcId="{363AB71E-0024-46D9-8B43-91A8658BEF74}" destId="{2115FAD2-6C54-47FD-B9E4-BAFB041A5E93}" srcOrd="0" destOrd="0" parTransId="{D7242AAF-D38E-40A5-A957-70D1E20E5007}" sibTransId="{CD2069DC-94F7-4070-A3A7-03592693E797}"/>
    <dgm:cxn modelId="{5BC26D41-B844-4EAD-83B6-F3F727CFC469}" type="presOf" srcId="{7C0C00E2-2649-42D0-9A34-47DF31062EB3}" destId="{F20738AE-841A-45DB-B891-A721926B1976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FA786A89-FB24-43D9-B4B6-15B410254EF9}" type="presOf" srcId="{611317A2-874B-4CD3-8730-D97FAB79E3EC}" destId="{9217B68C-B043-41F9-BDE2-91E6118A9F3F}" srcOrd="0" destOrd="0" presId="urn:microsoft.com/office/officeart/2005/8/layout/pList1"/>
    <dgm:cxn modelId="{1EC01C2A-9CCB-41BD-8332-38F33610731B}" type="presOf" srcId="{2115FAD2-6C54-47FD-B9E4-BAFB041A5E93}" destId="{0853CB4A-2FF0-49BA-9840-8778DFE02121}" srcOrd="0" destOrd="0" presId="urn:microsoft.com/office/officeart/2005/8/layout/pList1"/>
    <dgm:cxn modelId="{E3B78F44-DD16-4F87-9846-4F996C7D5D58}" type="presParOf" srcId="{9E71CF33-5D89-4292-883A-5478CBD448EB}" destId="{F66F3B21-B099-4AA4-892F-552F038B88A8}" srcOrd="0" destOrd="0" presId="urn:microsoft.com/office/officeart/2005/8/layout/pList1"/>
    <dgm:cxn modelId="{BAAB1D0B-E77A-4343-857F-F039C4E2E834}" type="presParOf" srcId="{F66F3B21-B099-4AA4-892F-552F038B88A8}" destId="{F23E7B95-CBCF-48DC-AFBF-D6D81B571902}" srcOrd="0" destOrd="0" presId="urn:microsoft.com/office/officeart/2005/8/layout/pList1"/>
    <dgm:cxn modelId="{0E956E35-1D9E-41D4-A22D-95BC643D4A31}" type="presParOf" srcId="{F66F3B21-B099-4AA4-892F-552F038B88A8}" destId="{0853CB4A-2FF0-49BA-9840-8778DFE02121}" srcOrd="1" destOrd="0" presId="urn:microsoft.com/office/officeart/2005/8/layout/pList1"/>
    <dgm:cxn modelId="{9B2C1611-3A6B-46DF-B476-9C282169BF67}" type="presParOf" srcId="{9E71CF33-5D89-4292-883A-5478CBD448EB}" destId="{FA36B6F3-7881-4033-B041-4DAB2BAA28BF}" srcOrd="1" destOrd="0" presId="urn:microsoft.com/office/officeart/2005/8/layout/pList1"/>
    <dgm:cxn modelId="{CF1A7354-78F1-4CA6-A715-C0E4C07C7DEC}" type="presParOf" srcId="{9E71CF33-5D89-4292-883A-5478CBD448EB}" destId="{22715DEB-705C-44F6-AADC-51B661F45F6A}" srcOrd="2" destOrd="0" presId="urn:microsoft.com/office/officeart/2005/8/layout/pList1"/>
    <dgm:cxn modelId="{3580A46E-CC52-4EAC-9ED9-67543877F620}" type="presParOf" srcId="{22715DEB-705C-44F6-AADC-51B661F45F6A}" destId="{F45C8C7D-4A3C-4AD6-A8ED-AAC94689158E}" srcOrd="0" destOrd="0" presId="urn:microsoft.com/office/officeart/2005/8/layout/pList1"/>
    <dgm:cxn modelId="{99B9DEA5-BDEF-4794-B8C9-A34E90FDE42D}" type="presParOf" srcId="{22715DEB-705C-44F6-AADC-51B661F45F6A}" destId="{41D5BC90-8479-4993-AAE9-5B35755BDBFA}" srcOrd="1" destOrd="0" presId="urn:microsoft.com/office/officeart/2005/8/layout/pList1"/>
    <dgm:cxn modelId="{DB5B1E2C-E4AF-4D99-9E73-0B9CFAF91329}" type="presParOf" srcId="{9E71CF33-5D89-4292-883A-5478CBD448EB}" destId="{9217B68C-B043-41F9-BDE2-91E6118A9F3F}" srcOrd="3" destOrd="0" presId="urn:microsoft.com/office/officeart/2005/8/layout/pList1"/>
    <dgm:cxn modelId="{8FF9073F-D8A7-462C-B7FC-B90F9F6B57B6}" type="presParOf" srcId="{9E71CF33-5D89-4292-883A-5478CBD448EB}" destId="{A671F18F-9188-4B78-B59B-26EE9BD6B03B}" srcOrd="4" destOrd="0" presId="urn:microsoft.com/office/officeart/2005/8/layout/pList1"/>
    <dgm:cxn modelId="{2379AA7B-2B61-44EC-AC11-59741946F68D}" type="presParOf" srcId="{A671F18F-9188-4B78-B59B-26EE9BD6B03B}" destId="{86286E3B-3398-4B9A-8F16-2515AFB8EB15}" srcOrd="0" destOrd="0" presId="urn:microsoft.com/office/officeart/2005/8/layout/pList1"/>
    <dgm:cxn modelId="{9529FA11-8C51-490B-9AAF-222DB6CD1B5E}" type="presParOf" srcId="{A671F18F-9188-4B78-B59B-26EE9BD6B03B}" destId="{114B9AB6-252B-4C3E-ADD3-3D96BF6B6602}" srcOrd="1" destOrd="0" presId="urn:microsoft.com/office/officeart/2005/8/layout/pList1"/>
    <dgm:cxn modelId="{C24A6D1A-08A3-4C02-9576-5ED6A858D88D}" type="presParOf" srcId="{9E71CF33-5D89-4292-883A-5478CBD448EB}" destId="{0A7CD0CD-8119-4E3C-A330-A68AC5EA6A96}" srcOrd="5" destOrd="0" presId="urn:microsoft.com/office/officeart/2005/8/layout/pList1"/>
    <dgm:cxn modelId="{AD563FC0-1E1E-403F-AAE8-59E6EBAF5741}" type="presParOf" srcId="{9E71CF33-5D89-4292-883A-5478CBD448EB}" destId="{2577EBF2-05CA-4B40-AAB7-FA5E4185E672}" srcOrd="6" destOrd="0" presId="urn:microsoft.com/office/officeart/2005/8/layout/pList1"/>
    <dgm:cxn modelId="{304C535B-B0EB-4733-943F-1D5E4B244748}" type="presParOf" srcId="{2577EBF2-05CA-4B40-AAB7-FA5E4185E672}" destId="{8F258749-C37E-4088-A619-39D0213C7E91}" srcOrd="0" destOrd="0" presId="urn:microsoft.com/office/officeart/2005/8/layout/pList1"/>
    <dgm:cxn modelId="{01D2115D-98B1-4785-87DD-A9F0C18AD8AF}" type="presParOf" srcId="{2577EBF2-05CA-4B40-AAB7-FA5E4185E672}" destId="{7EC4AA20-F439-4F67-BFAE-E2FBD8C745A5}" srcOrd="1" destOrd="0" presId="urn:microsoft.com/office/officeart/2005/8/layout/pList1"/>
    <dgm:cxn modelId="{384D82BE-840C-4908-A126-C656CD4F5544}" type="presParOf" srcId="{9E71CF33-5D89-4292-883A-5478CBD448EB}" destId="{6C121442-0009-4DA8-9B32-50E965B9592D}" srcOrd="7" destOrd="0" presId="urn:microsoft.com/office/officeart/2005/8/layout/pList1"/>
    <dgm:cxn modelId="{96233545-AA75-4822-9165-734209A758B7}" type="presParOf" srcId="{9E71CF33-5D89-4292-883A-5478CBD448EB}" destId="{14AF1943-4C62-4884-9F24-F9F6553560C4}" srcOrd="8" destOrd="0" presId="urn:microsoft.com/office/officeart/2005/8/layout/pList1"/>
    <dgm:cxn modelId="{D7AF7271-FCE7-4642-A067-04CAC30B570A}" type="presParOf" srcId="{14AF1943-4C62-4884-9F24-F9F6553560C4}" destId="{5D7FA77B-F0CC-4434-A021-423263FF53B0}" srcOrd="0" destOrd="0" presId="urn:microsoft.com/office/officeart/2005/8/layout/pList1"/>
    <dgm:cxn modelId="{6BDFA228-166E-46B7-AD16-C9458EF8FBC8}" type="presParOf" srcId="{14AF1943-4C62-4884-9F24-F9F6553560C4}" destId="{F20738AE-841A-45DB-B891-A721926B197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CAEACA1-C347-45EB-B8CD-932B92A3DA44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85BE7B-890A-4646-B83C-04B9B61DB9CB}">
      <dgm:prSet phldrT="[Text]" custT="1"/>
      <dgm:spPr/>
      <dgm:t>
        <a:bodyPr/>
        <a:lstStyle/>
        <a:p>
          <a:r>
            <a:rPr lang="en-US" sz="2400" dirty="0" smtClean="0"/>
            <a:t>Ganesh pol</a:t>
          </a:r>
        </a:p>
        <a:p>
          <a:r>
            <a:rPr lang="en-US" sz="2400" dirty="0" err="1" smtClean="0"/>
            <a:t>Amer</a:t>
          </a:r>
          <a:r>
            <a:rPr lang="en-US" sz="2400" dirty="0" smtClean="0"/>
            <a:t> Fort, Rajasthan</a:t>
          </a:r>
        </a:p>
        <a:p>
          <a:r>
            <a:rPr lang="en-US" sz="2400" dirty="0" smtClean="0"/>
            <a:t>Both Mughal, Rajput style</a:t>
          </a:r>
        </a:p>
        <a:p>
          <a:r>
            <a:rPr lang="en-US" sz="2400" dirty="0" smtClean="0"/>
            <a:t>Gateway to king’s private chamber.</a:t>
          </a:r>
          <a:endParaRPr lang="en-US" sz="2400" dirty="0"/>
        </a:p>
      </dgm:t>
    </dgm:pt>
    <dgm:pt modelId="{C6148C4C-B946-48F5-9B0E-A3CE43631494}" type="parTrans" cxnId="{6F7DA07B-5BB0-489B-AFD3-EBCC607DEF60}">
      <dgm:prSet/>
      <dgm:spPr/>
      <dgm:t>
        <a:bodyPr/>
        <a:lstStyle/>
        <a:p>
          <a:endParaRPr lang="en-US"/>
        </a:p>
      </dgm:t>
    </dgm:pt>
    <dgm:pt modelId="{8D8DB1DE-39F5-4CBA-86C3-4FA0949E403D}" type="sibTrans" cxnId="{6F7DA07B-5BB0-489B-AFD3-EBCC607DEF60}">
      <dgm:prSet/>
      <dgm:spPr/>
      <dgm:t>
        <a:bodyPr/>
        <a:lstStyle/>
        <a:p>
          <a:endParaRPr lang="en-US"/>
        </a:p>
      </dgm:t>
    </dgm:pt>
    <dgm:pt modelId="{5765D5E4-5540-4687-BFF3-2882621CAE28}">
      <dgm:prSet phldrT="[Text]" custT="1"/>
      <dgm:spPr/>
      <dgm:t>
        <a:bodyPr/>
        <a:lstStyle/>
        <a:p>
          <a:r>
            <a:rPr lang="en-US" sz="2400" dirty="0" smtClean="0"/>
            <a:t>Glass window </a:t>
          </a:r>
        </a:p>
        <a:p>
          <a:r>
            <a:rPr lang="en-US" sz="2400" dirty="0" smtClean="0"/>
            <a:t>Udaipur’s </a:t>
          </a:r>
          <a:r>
            <a:rPr lang="en-US" sz="2400" dirty="0" err="1" smtClean="0"/>
            <a:t>Bangore</a:t>
          </a:r>
          <a:r>
            <a:rPr lang="en-US" sz="2400" dirty="0" smtClean="0"/>
            <a:t> </a:t>
          </a:r>
          <a:r>
            <a:rPr lang="en-US" sz="2400" dirty="0" err="1" smtClean="0"/>
            <a:t>ki</a:t>
          </a:r>
          <a:r>
            <a:rPr lang="en-US" sz="2400" dirty="0" smtClean="0"/>
            <a:t> </a:t>
          </a:r>
          <a:r>
            <a:rPr lang="en-US" sz="2400" dirty="0" err="1" smtClean="0"/>
            <a:t>haveli</a:t>
          </a:r>
          <a:r>
            <a:rPr lang="en-US" sz="2400" dirty="0" smtClean="0"/>
            <a:t> (18</a:t>
          </a:r>
          <a:r>
            <a:rPr lang="en-US" sz="2400" baseline="30000" dirty="0" smtClean="0"/>
            <a:t>th</a:t>
          </a:r>
          <a:r>
            <a:rPr lang="en-US" sz="2400" dirty="0" smtClean="0"/>
            <a:t> cent.)</a:t>
          </a:r>
          <a:endParaRPr lang="en-US" sz="2400" dirty="0"/>
        </a:p>
      </dgm:t>
    </dgm:pt>
    <dgm:pt modelId="{AE3B5B0A-89EB-466B-8F78-207BA8317265}" type="parTrans" cxnId="{67310969-E175-406E-9A83-41A042CC9080}">
      <dgm:prSet/>
      <dgm:spPr/>
      <dgm:t>
        <a:bodyPr/>
        <a:lstStyle/>
        <a:p>
          <a:endParaRPr lang="en-US"/>
        </a:p>
      </dgm:t>
    </dgm:pt>
    <dgm:pt modelId="{68C41D3A-2A3F-483A-B41F-BFE0BFA1B976}" type="sibTrans" cxnId="{67310969-E175-406E-9A83-41A042CC9080}">
      <dgm:prSet/>
      <dgm:spPr/>
      <dgm:t>
        <a:bodyPr/>
        <a:lstStyle/>
        <a:p>
          <a:endParaRPr lang="en-US"/>
        </a:p>
      </dgm:t>
    </dgm:pt>
    <dgm:pt modelId="{213653FD-C20E-4B02-AD07-1CBCE1561CA1}">
      <dgm:prSet phldrT="[Text]" custT="1"/>
      <dgm:spPr/>
      <dgm:t>
        <a:bodyPr/>
        <a:lstStyle/>
        <a:p>
          <a:r>
            <a:rPr lang="en-US" sz="2400" dirty="0" smtClean="0"/>
            <a:t>Blue pottery</a:t>
          </a:r>
        </a:p>
        <a:p>
          <a:r>
            <a:rPr lang="en-US" sz="2400" dirty="0" smtClean="0"/>
            <a:t>JAIPUR</a:t>
          </a:r>
          <a:endParaRPr lang="en-US" sz="2400" dirty="0"/>
        </a:p>
      </dgm:t>
    </dgm:pt>
    <dgm:pt modelId="{36FAC515-5C12-494A-9B8E-F499AA7A1A1B}" type="parTrans" cxnId="{A173CA2F-2436-4931-8D48-6C8DD80AE3DF}">
      <dgm:prSet/>
      <dgm:spPr/>
      <dgm:t>
        <a:bodyPr/>
        <a:lstStyle/>
        <a:p>
          <a:endParaRPr lang="en-US"/>
        </a:p>
      </dgm:t>
    </dgm:pt>
    <dgm:pt modelId="{59E3286A-A15D-4593-A969-A66EF9891BA6}" type="sibTrans" cxnId="{A173CA2F-2436-4931-8D48-6C8DD80AE3DF}">
      <dgm:prSet/>
      <dgm:spPr/>
      <dgm:t>
        <a:bodyPr/>
        <a:lstStyle/>
        <a:p>
          <a:endParaRPr lang="en-US"/>
        </a:p>
      </dgm:t>
    </dgm:pt>
    <dgm:pt modelId="{CB6170A1-5037-4B97-A4B1-0D3F5FD8E555}">
      <dgm:prSet phldrT="[Text]" custT="1"/>
      <dgm:spPr/>
      <dgm:t>
        <a:bodyPr/>
        <a:lstStyle/>
        <a:p>
          <a:r>
            <a:rPr lang="en-US" sz="2400" dirty="0" smtClean="0"/>
            <a:t>Peacock GATE: </a:t>
          </a:r>
          <a:endParaRPr lang="en-US" sz="2400" dirty="0"/>
        </a:p>
      </dgm:t>
    </dgm:pt>
    <dgm:pt modelId="{5BD55BEB-FD53-4308-ADF4-5371F743D268}" type="parTrans" cxnId="{3A13063C-0A5C-4E77-9693-B7BF3E5CA945}">
      <dgm:prSet/>
      <dgm:spPr/>
      <dgm:t>
        <a:bodyPr/>
        <a:lstStyle/>
        <a:p>
          <a:endParaRPr lang="en-US"/>
        </a:p>
      </dgm:t>
    </dgm:pt>
    <dgm:pt modelId="{0FE6878C-E9B2-483C-8A49-C0FA601437AC}" type="sibTrans" cxnId="{3A13063C-0A5C-4E77-9693-B7BF3E5CA945}">
      <dgm:prSet/>
      <dgm:spPr/>
      <dgm:t>
        <a:bodyPr/>
        <a:lstStyle/>
        <a:p>
          <a:endParaRPr lang="en-US"/>
        </a:p>
      </dgm:t>
    </dgm:pt>
    <dgm:pt modelId="{FF645C9E-CF94-4ABB-9A75-4DFD27821D08}">
      <dgm:prSet custT="1"/>
      <dgm:spPr/>
      <dgm:t>
        <a:bodyPr/>
        <a:lstStyle/>
        <a:p>
          <a:r>
            <a:rPr lang="en-US" sz="2400" dirty="0" smtClean="0"/>
            <a:t>Jaipur ‘s Chandra Mahal</a:t>
          </a:r>
        </a:p>
      </dgm:t>
    </dgm:pt>
    <dgm:pt modelId="{08CC423C-FF07-4EAE-BD09-EE19032CE735}" type="parTrans" cxnId="{4A05F47A-1127-4683-B6BA-52867D5C7000}">
      <dgm:prSet/>
      <dgm:spPr/>
      <dgm:t>
        <a:bodyPr/>
        <a:lstStyle/>
        <a:p>
          <a:endParaRPr lang="en-US"/>
        </a:p>
      </dgm:t>
    </dgm:pt>
    <dgm:pt modelId="{8306A3B5-EB9A-43EC-9F55-763C964FB943}" type="sibTrans" cxnId="{4A05F47A-1127-4683-B6BA-52867D5C7000}">
      <dgm:prSet/>
      <dgm:spPr/>
      <dgm:t>
        <a:bodyPr/>
        <a:lstStyle/>
        <a:p>
          <a:endParaRPr lang="en-US"/>
        </a:p>
      </dgm:t>
    </dgm:pt>
    <dgm:pt modelId="{318B60F0-874E-4A8C-9602-DF02231C2FB3}">
      <dgm:prSet custT="1"/>
      <dgm:spPr/>
      <dgm:t>
        <a:bodyPr/>
        <a:lstStyle/>
        <a:p>
          <a:r>
            <a:rPr lang="en-US" sz="2400" dirty="0" smtClean="0"/>
            <a:t>Autumn season, Vishnu dedicated</a:t>
          </a:r>
          <a:endParaRPr lang="en-US" sz="2400" dirty="0"/>
        </a:p>
      </dgm:t>
    </dgm:pt>
    <dgm:pt modelId="{ED25EA92-B630-46F3-B90D-130296B1EE64}" type="parTrans" cxnId="{20F54793-9E3F-4164-A6EF-E29BD5ADFE0A}">
      <dgm:prSet/>
      <dgm:spPr/>
      <dgm:t>
        <a:bodyPr/>
        <a:lstStyle/>
        <a:p>
          <a:endParaRPr lang="en-US"/>
        </a:p>
      </dgm:t>
    </dgm:pt>
    <dgm:pt modelId="{7C499AAA-AFDF-4BC3-8A1D-6ADCCDC72382}" type="sibTrans" cxnId="{20F54793-9E3F-4164-A6EF-E29BD5ADFE0A}">
      <dgm:prSet/>
      <dgm:spPr/>
      <dgm:t>
        <a:bodyPr/>
        <a:lstStyle/>
        <a:p>
          <a:endParaRPr lang="en-US"/>
        </a:p>
      </dgm:t>
    </dgm:pt>
    <dgm:pt modelId="{90AB3ECA-0FA6-460C-BCB2-EC0E63BDA8E3}" type="pres">
      <dgm:prSet presAssocID="{2CAEACA1-C347-45EB-B8CD-932B92A3DA44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BA279C-F3E6-41B0-BC30-F0740C8F3184}" type="pres">
      <dgm:prSet presAssocID="{7785BE7B-890A-4646-B83C-04B9B61DB9CB}" presName="composite" presStyleCnt="0"/>
      <dgm:spPr/>
    </dgm:pt>
    <dgm:pt modelId="{40080769-A520-4EC8-B1D7-498C6E473D56}" type="pres">
      <dgm:prSet presAssocID="{7785BE7B-890A-4646-B83C-04B9B61DB9CB}" presName="Image" presStyleLbl="align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8E5741-3799-4778-84D7-31751906FC11}" type="pres">
      <dgm:prSet presAssocID="{7785BE7B-890A-4646-B83C-04B9B61DB9CB}" presName="Accent" presStyleLbl="parChTrans1D1" presStyleIdx="0" presStyleCnt="4"/>
      <dgm:spPr/>
    </dgm:pt>
    <dgm:pt modelId="{B79B107B-AFD6-45EF-96BD-53446907971D}" type="pres">
      <dgm:prSet presAssocID="{7785BE7B-890A-4646-B83C-04B9B61DB9CB}" presName="Paren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47E08-5077-4EEB-A13B-F755D0307281}" type="pres">
      <dgm:prSet presAssocID="{8D8DB1DE-39F5-4CBA-86C3-4FA0949E403D}" presName="sibTrans" presStyleCnt="0"/>
      <dgm:spPr/>
    </dgm:pt>
    <dgm:pt modelId="{DAB2D82A-6B99-4ADB-B52C-21DAEADA7476}" type="pres">
      <dgm:prSet presAssocID="{5765D5E4-5540-4687-BFF3-2882621CAE28}" presName="composite" presStyleCnt="0"/>
      <dgm:spPr/>
    </dgm:pt>
    <dgm:pt modelId="{19619BFB-4CCD-4246-A5E3-5F27932EAB7A}" type="pres">
      <dgm:prSet presAssocID="{5765D5E4-5540-4687-BFF3-2882621CAE28}" presName="Image" presStyleLbl="alignNod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668019-B78B-4B9F-A5D5-B8C1843AFE9D}" type="pres">
      <dgm:prSet presAssocID="{5765D5E4-5540-4687-BFF3-2882621CAE28}" presName="Accent" presStyleLbl="parChTrans1D1" presStyleIdx="1" presStyleCnt="4"/>
      <dgm:spPr/>
    </dgm:pt>
    <dgm:pt modelId="{B9616980-AA83-40BE-888C-B8C593141D6A}" type="pres">
      <dgm:prSet presAssocID="{5765D5E4-5540-4687-BFF3-2882621CAE28}" presName="Paren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2DE8D0-A62C-402F-A7AF-265157FC9388}" type="pres">
      <dgm:prSet presAssocID="{68C41D3A-2A3F-483A-B41F-BFE0BFA1B976}" presName="sibTrans" presStyleCnt="0"/>
      <dgm:spPr/>
    </dgm:pt>
    <dgm:pt modelId="{4364548B-B2C7-4B7C-B4FB-9D75207A0571}" type="pres">
      <dgm:prSet presAssocID="{CB6170A1-5037-4B97-A4B1-0D3F5FD8E555}" presName="composite" presStyleCnt="0"/>
      <dgm:spPr/>
    </dgm:pt>
    <dgm:pt modelId="{7AB60A64-CAFC-4151-8A13-B01CEEE8DBEC}" type="pres">
      <dgm:prSet presAssocID="{CB6170A1-5037-4B97-A4B1-0D3F5FD8E555}" presName="Image" presStyleLbl="align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907ECD8-23D7-453F-9438-B22331C9A89D}" type="pres">
      <dgm:prSet presAssocID="{CB6170A1-5037-4B97-A4B1-0D3F5FD8E555}" presName="Accent" presStyleLbl="parChTrans1D1" presStyleIdx="2" presStyleCnt="4"/>
      <dgm:spPr/>
    </dgm:pt>
    <dgm:pt modelId="{95A7EF99-3AD9-4920-816B-1AE40AC4AE9D}" type="pres">
      <dgm:prSet presAssocID="{CB6170A1-5037-4B97-A4B1-0D3F5FD8E555}" presName="Paren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2E441-C7EB-474E-BCDC-8C7C94FAFA49}" type="pres">
      <dgm:prSet presAssocID="{0FE6878C-E9B2-483C-8A49-C0FA601437AC}" presName="sibTrans" presStyleCnt="0"/>
      <dgm:spPr/>
    </dgm:pt>
    <dgm:pt modelId="{99A0E930-3BF3-4E47-91B8-2454D6960735}" type="pres">
      <dgm:prSet presAssocID="{213653FD-C20E-4B02-AD07-1CBCE1561CA1}" presName="composite" presStyleCnt="0"/>
      <dgm:spPr/>
    </dgm:pt>
    <dgm:pt modelId="{18BFB4AF-47BC-4B5F-909C-490D6D4E3D1D}" type="pres">
      <dgm:prSet presAssocID="{213653FD-C20E-4B02-AD07-1CBCE1561CA1}" presName="Image" presStyleLbl="alignNod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66C1321-DDDC-4364-91A6-2CA8135DB0AD}" type="pres">
      <dgm:prSet presAssocID="{213653FD-C20E-4B02-AD07-1CBCE1561CA1}" presName="Accent" presStyleLbl="parChTrans1D1" presStyleIdx="3" presStyleCnt="4"/>
      <dgm:spPr/>
    </dgm:pt>
    <dgm:pt modelId="{3619BCC1-7E05-48F0-A52F-864EBCB664D9}" type="pres">
      <dgm:prSet presAssocID="{213653FD-C20E-4B02-AD07-1CBCE1561CA1}" presName="Paren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2AD32E-DB92-4920-8456-C7396FACF687}" type="presOf" srcId="{7785BE7B-890A-4646-B83C-04B9B61DB9CB}" destId="{B79B107B-AFD6-45EF-96BD-53446907971D}" srcOrd="0" destOrd="0" presId="urn:microsoft.com/office/officeart/2008/layout/PictureLineup"/>
    <dgm:cxn modelId="{3A13063C-0A5C-4E77-9693-B7BF3E5CA945}" srcId="{2CAEACA1-C347-45EB-B8CD-932B92A3DA44}" destId="{CB6170A1-5037-4B97-A4B1-0D3F5FD8E555}" srcOrd="2" destOrd="0" parTransId="{5BD55BEB-FD53-4308-ADF4-5371F743D268}" sibTransId="{0FE6878C-E9B2-483C-8A49-C0FA601437AC}"/>
    <dgm:cxn modelId="{4A05F47A-1127-4683-B6BA-52867D5C7000}" srcId="{CB6170A1-5037-4B97-A4B1-0D3F5FD8E555}" destId="{FF645C9E-CF94-4ABB-9A75-4DFD27821D08}" srcOrd="0" destOrd="0" parTransId="{08CC423C-FF07-4EAE-BD09-EE19032CE735}" sibTransId="{8306A3B5-EB9A-43EC-9F55-763C964FB943}"/>
    <dgm:cxn modelId="{D45BE2F6-4A76-400C-92E9-8C4FAE02C6F8}" type="presOf" srcId="{CB6170A1-5037-4B97-A4B1-0D3F5FD8E555}" destId="{95A7EF99-3AD9-4920-816B-1AE40AC4AE9D}" srcOrd="0" destOrd="0" presId="urn:microsoft.com/office/officeart/2008/layout/PictureLineup"/>
    <dgm:cxn modelId="{3B0FEEA7-EF51-4ADA-B267-65EE80BF8E3F}" type="presOf" srcId="{2CAEACA1-C347-45EB-B8CD-932B92A3DA44}" destId="{90AB3ECA-0FA6-460C-BCB2-EC0E63BDA8E3}" srcOrd="0" destOrd="0" presId="urn:microsoft.com/office/officeart/2008/layout/PictureLineup"/>
    <dgm:cxn modelId="{6F7DA07B-5BB0-489B-AFD3-EBCC607DEF60}" srcId="{2CAEACA1-C347-45EB-B8CD-932B92A3DA44}" destId="{7785BE7B-890A-4646-B83C-04B9B61DB9CB}" srcOrd="0" destOrd="0" parTransId="{C6148C4C-B946-48F5-9B0E-A3CE43631494}" sibTransId="{8D8DB1DE-39F5-4CBA-86C3-4FA0949E403D}"/>
    <dgm:cxn modelId="{67310969-E175-406E-9A83-41A042CC9080}" srcId="{2CAEACA1-C347-45EB-B8CD-932B92A3DA44}" destId="{5765D5E4-5540-4687-BFF3-2882621CAE28}" srcOrd="1" destOrd="0" parTransId="{AE3B5B0A-89EB-466B-8F78-207BA8317265}" sibTransId="{68C41D3A-2A3F-483A-B41F-BFE0BFA1B976}"/>
    <dgm:cxn modelId="{A173CA2F-2436-4931-8D48-6C8DD80AE3DF}" srcId="{2CAEACA1-C347-45EB-B8CD-932B92A3DA44}" destId="{213653FD-C20E-4B02-AD07-1CBCE1561CA1}" srcOrd="3" destOrd="0" parTransId="{36FAC515-5C12-494A-9B8E-F499AA7A1A1B}" sibTransId="{59E3286A-A15D-4593-A969-A66EF9891BA6}"/>
    <dgm:cxn modelId="{EA3F8FFC-4E21-41A0-B509-010F5D4D9984}" type="presOf" srcId="{5765D5E4-5540-4687-BFF3-2882621CAE28}" destId="{B9616980-AA83-40BE-888C-B8C593141D6A}" srcOrd="0" destOrd="0" presId="urn:microsoft.com/office/officeart/2008/layout/PictureLineup"/>
    <dgm:cxn modelId="{30CC5698-3A0B-4171-B393-82562B45A261}" type="presOf" srcId="{FF645C9E-CF94-4ABB-9A75-4DFD27821D08}" destId="{95A7EF99-3AD9-4920-816B-1AE40AC4AE9D}" srcOrd="0" destOrd="1" presId="urn:microsoft.com/office/officeart/2008/layout/PictureLineup"/>
    <dgm:cxn modelId="{45535196-15E1-48D6-9558-C782420C916A}" type="presOf" srcId="{318B60F0-874E-4A8C-9602-DF02231C2FB3}" destId="{95A7EF99-3AD9-4920-816B-1AE40AC4AE9D}" srcOrd="0" destOrd="2" presId="urn:microsoft.com/office/officeart/2008/layout/PictureLineup"/>
    <dgm:cxn modelId="{647AAC03-90FC-4B86-A7A0-A06A5063C09C}" type="presOf" srcId="{213653FD-C20E-4B02-AD07-1CBCE1561CA1}" destId="{3619BCC1-7E05-48F0-A52F-864EBCB664D9}" srcOrd="0" destOrd="0" presId="urn:microsoft.com/office/officeart/2008/layout/PictureLineup"/>
    <dgm:cxn modelId="{20F54793-9E3F-4164-A6EF-E29BD5ADFE0A}" srcId="{CB6170A1-5037-4B97-A4B1-0D3F5FD8E555}" destId="{318B60F0-874E-4A8C-9602-DF02231C2FB3}" srcOrd="1" destOrd="0" parTransId="{ED25EA92-B630-46F3-B90D-130296B1EE64}" sibTransId="{7C499AAA-AFDF-4BC3-8A1D-6ADCCDC72382}"/>
    <dgm:cxn modelId="{8E965EFB-4102-4800-A659-7B68DB1B152E}" type="presParOf" srcId="{90AB3ECA-0FA6-460C-BCB2-EC0E63BDA8E3}" destId="{4CBA279C-F3E6-41B0-BC30-F0740C8F3184}" srcOrd="0" destOrd="0" presId="urn:microsoft.com/office/officeart/2008/layout/PictureLineup"/>
    <dgm:cxn modelId="{8F029FB6-D74B-4DDE-984D-D66E3A54FBC5}" type="presParOf" srcId="{4CBA279C-F3E6-41B0-BC30-F0740C8F3184}" destId="{40080769-A520-4EC8-B1D7-498C6E473D56}" srcOrd="0" destOrd="0" presId="urn:microsoft.com/office/officeart/2008/layout/PictureLineup"/>
    <dgm:cxn modelId="{B8618074-7C5E-4D13-99B0-0A39CC71A435}" type="presParOf" srcId="{4CBA279C-F3E6-41B0-BC30-F0740C8F3184}" destId="{9F8E5741-3799-4778-84D7-31751906FC11}" srcOrd="1" destOrd="0" presId="urn:microsoft.com/office/officeart/2008/layout/PictureLineup"/>
    <dgm:cxn modelId="{F13D5EBB-5354-4640-AE29-95D6269B18A7}" type="presParOf" srcId="{4CBA279C-F3E6-41B0-BC30-F0740C8F3184}" destId="{B79B107B-AFD6-45EF-96BD-53446907971D}" srcOrd="2" destOrd="0" presId="urn:microsoft.com/office/officeart/2008/layout/PictureLineup"/>
    <dgm:cxn modelId="{4732A6B2-1D04-47BD-91F8-3DBFEF110D39}" type="presParOf" srcId="{90AB3ECA-0FA6-460C-BCB2-EC0E63BDA8E3}" destId="{CF547E08-5077-4EEB-A13B-F755D0307281}" srcOrd="1" destOrd="0" presId="urn:microsoft.com/office/officeart/2008/layout/PictureLineup"/>
    <dgm:cxn modelId="{B64A16F7-0152-4EA7-B37C-B35C4985F91C}" type="presParOf" srcId="{90AB3ECA-0FA6-460C-BCB2-EC0E63BDA8E3}" destId="{DAB2D82A-6B99-4ADB-B52C-21DAEADA7476}" srcOrd="2" destOrd="0" presId="urn:microsoft.com/office/officeart/2008/layout/PictureLineup"/>
    <dgm:cxn modelId="{E23A2D3A-C8B9-4804-9C84-AD41763E2BAD}" type="presParOf" srcId="{DAB2D82A-6B99-4ADB-B52C-21DAEADA7476}" destId="{19619BFB-4CCD-4246-A5E3-5F27932EAB7A}" srcOrd="0" destOrd="0" presId="urn:microsoft.com/office/officeart/2008/layout/PictureLineup"/>
    <dgm:cxn modelId="{6D2CF862-616B-4E0A-9F45-A7DB3BA9709D}" type="presParOf" srcId="{DAB2D82A-6B99-4ADB-B52C-21DAEADA7476}" destId="{E7668019-B78B-4B9F-A5D5-B8C1843AFE9D}" srcOrd="1" destOrd="0" presId="urn:microsoft.com/office/officeart/2008/layout/PictureLineup"/>
    <dgm:cxn modelId="{BE487B9A-D509-492C-BAB0-7B0969D1AB14}" type="presParOf" srcId="{DAB2D82A-6B99-4ADB-B52C-21DAEADA7476}" destId="{B9616980-AA83-40BE-888C-B8C593141D6A}" srcOrd="2" destOrd="0" presId="urn:microsoft.com/office/officeart/2008/layout/PictureLineup"/>
    <dgm:cxn modelId="{CEC95829-6CAC-4569-BE70-08875033EEBE}" type="presParOf" srcId="{90AB3ECA-0FA6-460C-BCB2-EC0E63BDA8E3}" destId="{FE2DE8D0-A62C-402F-A7AF-265157FC9388}" srcOrd="3" destOrd="0" presId="urn:microsoft.com/office/officeart/2008/layout/PictureLineup"/>
    <dgm:cxn modelId="{FB496570-14D9-423A-815B-B0021E6BA121}" type="presParOf" srcId="{90AB3ECA-0FA6-460C-BCB2-EC0E63BDA8E3}" destId="{4364548B-B2C7-4B7C-B4FB-9D75207A0571}" srcOrd="4" destOrd="0" presId="urn:microsoft.com/office/officeart/2008/layout/PictureLineup"/>
    <dgm:cxn modelId="{C9D5415D-6E53-45AD-BFB5-86CB83E1AC02}" type="presParOf" srcId="{4364548B-B2C7-4B7C-B4FB-9D75207A0571}" destId="{7AB60A64-CAFC-4151-8A13-B01CEEE8DBEC}" srcOrd="0" destOrd="0" presId="urn:microsoft.com/office/officeart/2008/layout/PictureLineup"/>
    <dgm:cxn modelId="{8880A5BB-4500-479C-8A6C-BD7853375F5B}" type="presParOf" srcId="{4364548B-B2C7-4B7C-B4FB-9D75207A0571}" destId="{9907ECD8-23D7-453F-9438-B22331C9A89D}" srcOrd="1" destOrd="0" presId="urn:microsoft.com/office/officeart/2008/layout/PictureLineup"/>
    <dgm:cxn modelId="{2F09DA35-32BA-4C0D-B1B3-09C3DF5B190F}" type="presParOf" srcId="{4364548B-B2C7-4B7C-B4FB-9D75207A0571}" destId="{95A7EF99-3AD9-4920-816B-1AE40AC4AE9D}" srcOrd="2" destOrd="0" presId="urn:microsoft.com/office/officeart/2008/layout/PictureLineup"/>
    <dgm:cxn modelId="{BD240108-3D1F-4B7E-B814-85A4A6CF277E}" type="presParOf" srcId="{90AB3ECA-0FA6-460C-BCB2-EC0E63BDA8E3}" destId="{8242E441-C7EB-474E-BCDC-8C7C94FAFA49}" srcOrd="5" destOrd="0" presId="urn:microsoft.com/office/officeart/2008/layout/PictureLineup"/>
    <dgm:cxn modelId="{5C7BAE2B-117E-49B1-8409-497CDA917C7B}" type="presParOf" srcId="{90AB3ECA-0FA6-460C-BCB2-EC0E63BDA8E3}" destId="{99A0E930-3BF3-4E47-91B8-2454D6960735}" srcOrd="6" destOrd="0" presId="urn:microsoft.com/office/officeart/2008/layout/PictureLineup"/>
    <dgm:cxn modelId="{F71389A0-7E41-421E-A180-B1221AD75BA6}" type="presParOf" srcId="{99A0E930-3BF3-4E47-91B8-2454D6960735}" destId="{18BFB4AF-47BC-4B5F-909C-490D6D4E3D1D}" srcOrd="0" destOrd="0" presId="urn:microsoft.com/office/officeart/2008/layout/PictureLineup"/>
    <dgm:cxn modelId="{3CAEC7A9-99A3-43FB-8E9B-87D3BC283E0A}" type="presParOf" srcId="{99A0E930-3BF3-4E47-91B8-2454D6960735}" destId="{E66C1321-DDDC-4364-91A6-2CA8135DB0AD}" srcOrd="1" destOrd="0" presId="urn:microsoft.com/office/officeart/2008/layout/PictureLineup"/>
    <dgm:cxn modelId="{582A0B00-06AE-4B68-ABB5-DCA9C8BAFDF2}" type="presParOf" srcId="{99A0E930-3BF3-4E47-91B8-2454D6960735}" destId="{3619BCC1-7E05-48F0-A52F-864EBCB664D9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CAEACA1-C347-45EB-B8CD-932B92A3DA44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85BE7B-890A-4646-B83C-04B9B61DB9CB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Chaitya hall</a:t>
          </a:r>
        </a:p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Karle caves, Maharashtra  1</a:t>
          </a:r>
          <a:r>
            <a:rPr lang="en-US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BC, Buddha’s life.</a:t>
          </a:r>
          <a:endParaRPr lang="en-US" dirty="0"/>
        </a:p>
      </dgm:t>
    </dgm:pt>
    <dgm:pt modelId="{8D8DB1DE-39F5-4CBA-86C3-4FA0949E403D}" type="sibTrans" cxnId="{6F7DA07B-5BB0-489B-AFD3-EBCC607DEF60}">
      <dgm:prSet/>
      <dgm:spPr/>
      <dgm:t>
        <a:bodyPr/>
        <a:lstStyle/>
        <a:p>
          <a:endParaRPr lang="en-US"/>
        </a:p>
      </dgm:t>
    </dgm:pt>
    <dgm:pt modelId="{C6148C4C-B946-48F5-9B0E-A3CE43631494}" type="parTrans" cxnId="{6F7DA07B-5BB0-489B-AFD3-EBCC607DEF60}">
      <dgm:prSet/>
      <dgm:spPr/>
      <dgm:t>
        <a:bodyPr/>
        <a:lstStyle/>
        <a:p>
          <a:endParaRPr lang="en-US"/>
        </a:p>
      </dgm:t>
    </dgm:pt>
    <dgm:pt modelId="{E2833CE9-655C-4C45-BDF6-8158E894C49F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Bodhi Tree (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peepal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ficus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tree): </a:t>
          </a:r>
          <a:endParaRPr lang="en-US" dirty="0"/>
        </a:p>
      </dgm:t>
    </dgm:pt>
    <dgm:pt modelId="{713AD3F0-4DF4-47D3-963C-6A9B7A1C05E2}" type="parTrans" cxnId="{F5090A6F-8786-4682-A199-EA22809D04B7}">
      <dgm:prSet/>
      <dgm:spPr/>
      <dgm:t>
        <a:bodyPr/>
        <a:lstStyle/>
        <a:p>
          <a:endParaRPr lang="en-US"/>
        </a:p>
      </dgm:t>
    </dgm:pt>
    <dgm:pt modelId="{79E3FE32-CD81-41CE-8C0E-398E34242196}" type="sibTrans" cxnId="{F5090A6F-8786-4682-A199-EA22809D04B7}">
      <dgm:prSet/>
      <dgm:spPr/>
      <dgm:t>
        <a:bodyPr/>
        <a:lstStyle/>
        <a:p>
          <a:endParaRPr lang="en-US"/>
        </a:p>
      </dgm:t>
    </dgm:pt>
    <dgm:pt modelId="{E4349404-AEA6-4C96-837C-74294497AEE0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Sandstone relief</a:t>
          </a:r>
        </a:p>
      </dgm:t>
    </dgm:pt>
    <dgm:pt modelId="{99B752FE-9C43-4D85-9C29-E4A9C433705F}" type="parTrans" cxnId="{140BABE3-F0A4-41BD-AF04-DA1C6322BA73}">
      <dgm:prSet/>
      <dgm:spPr/>
      <dgm:t>
        <a:bodyPr/>
        <a:lstStyle/>
        <a:p>
          <a:endParaRPr lang="en-US"/>
        </a:p>
      </dgm:t>
    </dgm:pt>
    <dgm:pt modelId="{071B79D0-EA1A-456C-9393-58D195C6A809}" type="sibTrans" cxnId="{140BABE3-F0A4-41BD-AF04-DA1C6322BA73}">
      <dgm:prSet/>
      <dgm:spPr/>
      <dgm:t>
        <a:bodyPr/>
        <a:lstStyle/>
        <a:p>
          <a:endParaRPr lang="en-US"/>
        </a:p>
      </dgm:t>
    </dgm:pt>
    <dgm:pt modelId="{FF21F0BD-DB87-4B85-8902-C02EFAD3C002}">
      <dgm:prSet/>
      <dgm:spPr/>
      <dgm:t>
        <a:bodyPr/>
        <a:lstStyle/>
        <a:p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Sanchi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Stupa complex (MP)</a:t>
          </a:r>
        </a:p>
      </dgm:t>
    </dgm:pt>
    <dgm:pt modelId="{165C2E3D-C3C7-4B2B-89A7-B3A73FF5A0E4}" type="parTrans" cxnId="{DC097AC6-7ACB-4DFA-97FD-DA17469A2E78}">
      <dgm:prSet/>
      <dgm:spPr/>
      <dgm:t>
        <a:bodyPr/>
        <a:lstStyle/>
        <a:p>
          <a:endParaRPr lang="en-US"/>
        </a:p>
      </dgm:t>
    </dgm:pt>
    <dgm:pt modelId="{F7FE14EE-046D-4D7A-8D0C-660E49A08760}" type="sibTrans" cxnId="{DC097AC6-7ACB-4DFA-97FD-DA17469A2E78}">
      <dgm:prSet/>
      <dgm:spPr/>
      <dgm:t>
        <a:bodyPr/>
        <a:lstStyle/>
        <a:p>
          <a:endParaRPr lang="en-US"/>
        </a:p>
      </dgm:t>
    </dgm:pt>
    <dgm:pt modelId="{7740FCB3-2666-4A17-9D9D-9619DAD9DB1B}">
      <dgm:prSet/>
      <dgm:spPr>
        <a:solidFill>
          <a:srgbClr val="7030A0"/>
        </a:solidFill>
      </dgm:spPr>
      <dgm:t>
        <a:bodyPr/>
        <a:lstStyle/>
        <a:p>
          <a:r>
            <a:rPr lang="en-US" u="sng" dirty="0" smtClean="0"/>
            <a:t>350</a:t>
          </a:r>
          <a:r>
            <a:rPr lang="en-US" u="sng" baseline="30000" dirty="0" smtClean="0"/>
            <a:t>th</a:t>
          </a:r>
          <a:r>
            <a:rPr lang="en-US" u="sng" dirty="0" smtClean="0"/>
            <a:t> Prakash </a:t>
          </a:r>
          <a:r>
            <a:rPr lang="en-US" u="sng" dirty="0" err="1" smtClean="0"/>
            <a:t>Utsav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894A9B-5691-4C10-956E-3F019DD9164B}" type="parTrans" cxnId="{1B2C7E96-800F-4FDD-AA40-4845A5F0DAC4}">
      <dgm:prSet/>
      <dgm:spPr/>
      <dgm:t>
        <a:bodyPr/>
        <a:lstStyle/>
        <a:p>
          <a:endParaRPr lang="en-US"/>
        </a:p>
      </dgm:t>
    </dgm:pt>
    <dgm:pt modelId="{D290DAD5-DDD8-4308-B139-94E9E59CB399}" type="sibTrans" cxnId="{1B2C7E96-800F-4FDD-AA40-4845A5F0DAC4}">
      <dgm:prSet/>
      <dgm:spPr/>
      <dgm:t>
        <a:bodyPr/>
        <a:lstStyle/>
        <a:p>
          <a:endParaRPr lang="en-US"/>
        </a:p>
      </dgm:t>
    </dgm:pt>
    <dgm:pt modelId="{22B12F7D-0E8B-4687-9192-3A6E9563959F}">
      <dgm:prSet/>
      <dgm:spPr>
        <a:solidFill>
          <a:srgbClr val="7030A0"/>
        </a:solidFill>
      </dgm:spPr>
      <dgm:t>
        <a:bodyPr/>
        <a:lstStyle/>
        <a:p>
          <a:r>
            <a:rPr lang="en-US" dirty="0" smtClean="0"/>
            <a:t>Guru </a:t>
          </a:r>
          <a:r>
            <a:rPr lang="en-US" dirty="0" err="1" smtClean="0"/>
            <a:t>Gobind</a:t>
          </a:r>
          <a:r>
            <a:rPr lang="en-US" dirty="0" smtClean="0"/>
            <a:t> Singh: </a:t>
          </a:r>
          <a:r>
            <a:rPr lang="en-US" dirty="0" err="1" smtClean="0"/>
            <a:t>Takht</a:t>
          </a:r>
          <a:r>
            <a:rPr lang="en-US" dirty="0" smtClean="0"/>
            <a:t> Sri </a:t>
          </a:r>
          <a:r>
            <a:rPr lang="en-US" dirty="0" err="1" smtClean="0"/>
            <a:t>Harimandar</a:t>
          </a:r>
          <a:r>
            <a:rPr lang="en-US" dirty="0" smtClean="0"/>
            <a:t> Sahib-</a:t>
          </a:r>
          <a:r>
            <a:rPr lang="en-US" dirty="0" err="1" smtClean="0"/>
            <a:t>ji</a:t>
          </a:r>
          <a:r>
            <a:rPr lang="en-US" dirty="0" smtClean="0"/>
            <a:t> @Patna</a:t>
          </a:r>
        </a:p>
      </dgm:t>
    </dgm:pt>
    <dgm:pt modelId="{47A5F369-762F-46AA-A3A1-21A0462180D6}" type="parTrans" cxnId="{62966219-7878-4382-9564-7CA2C559CFCC}">
      <dgm:prSet/>
      <dgm:spPr/>
      <dgm:t>
        <a:bodyPr/>
        <a:lstStyle/>
        <a:p>
          <a:endParaRPr lang="en-US"/>
        </a:p>
      </dgm:t>
    </dgm:pt>
    <dgm:pt modelId="{DEEED981-CBE0-4012-BA72-25A82C5B99DF}" type="sibTrans" cxnId="{62966219-7878-4382-9564-7CA2C559CFCC}">
      <dgm:prSet/>
      <dgm:spPr/>
      <dgm:t>
        <a:bodyPr/>
        <a:lstStyle/>
        <a:p>
          <a:endParaRPr lang="en-US"/>
        </a:p>
      </dgm:t>
    </dgm:pt>
    <dgm:pt modelId="{3DD4291A-8590-4D64-8A33-3B7720421C95}">
      <dgm:prSet/>
      <dgm:spPr>
        <a:solidFill>
          <a:srgbClr val="7030A0"/>
        </a:solidFill>
      </dgm:spPr>
      <dgm:t>
        <a:bodyPr/>
        <a:lstStyle/>
        <a:p>
          <a:r>
            <a:rPr lang="en-US" u="sng" dirty="0" smtClean="0"/>
            <a:t>&lt;not part of happy new year series&gt;</a:t>
          </a:r>
        </a:p>
      </dgm:t>
    </dgm:pt>
    <dgm:pt modelId="{E89B52B4-4173-4CC7-AC95-53F5AFCA33FE}" type="parTrans" cxnId="{15ADD99A-2A24-40A4-A9C5-B811D72C11AA}">
      <dgm:prSet/>
      <dgm:spPr/>
      <dgm:t>
        <a:bodyPr/>
        <a:lstStyle/>
        <a:p>
          <a:endParaRPr lang="en-US"/>
        </a:p>
      </dgm:t>
    </dgm:pt>
    <dgm:pt modelId="{C8A8EE44-EFCB-4BA6-B22D-7DD79437E645}" type="sibTrans" cxnId="{15ADD99A-2A24-40A4-A9C5-B811D72C11AA}">
      <dgm:prSet/>
      <dgm:spPr/>
      <dgm:t>
        <a:bodyPr/>
        <a:lstStyle/>
        <a:p>
          <a:endParaRPr lang="en-US"/>
        </a:p>
      </dgm:t>
    </dgm:pt>
    <dgm:pt modelId="{90AB3ECA-0FA6-460C-BCB2-EC0E63BDA8E3}" type="pres">
      <dgm:prSet presAssocID="{2CAEACA1-C347-45EB-B8CD-932B92A3DA44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BA279C-F3E6-41B0-BC30-F0740C8F3184}" type="pres">
      <dgm:prSet presAssocID="{7785BE7B-890A-4646-B83C-04B9B61DB9CB}" presName="composite" presStyleCnt="0"/>
      <dgm:spPr/>
    </dgm:pt>
    <dgm:pt modelId="{40080769-A520-4EC8-B1D7-498C6E473D56}" type="pres">
      <dgm:prSet presAssocID="{7785BE7B-890A-4646-B83C-04B9B61DB9CB}" presName="Image" presStyleLbl="align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8E5741-3799-4778-84D7-31751906FC11}" type="pres">
      <dgm:prSet presAssocID="{7785BE7B-890A-4646-B83C-04B9B61DB9CB}" presName="Accent" presStyleLbl="parChTrans1D1" presStyleIdx="0" presStyleCnt="3"/>
      <dgm:spPr/>
    </dgm:pt>
    <dgm:pt modelId="{B79B107B-AFD6-45EF-96BD-53446907971D}" type="pres">
      <dgm:prSet presAssocID="{7785BE7B-890A-4646-B83C-04B9B61DB9CB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47E08-5077-4EEB-A13B-F755D0307281}" type="pres">
      <dgm:prSet presAssocID="{8D8DB1DE-39F5-4CBA-86C3-4FA0949E403D}" presName="sibTrans" presStyleCnt="0"/>
      <dgm:spPr/>
    </dgm:pt>
    <dgm:pt modelId="{1521E645-DD00-4B23-83EF-5BBEA9429165}" type="pres">
      <dgm:prSet presAssocID="{E2833CE9-655C-4C45-BDF6-8158E894C49F}" presName="composite" presStyleCnt="0"/>
      <dgm:spPr/>
    </dgm:pt>
    <dgm:pt modelId="{64FB26D3-BC08-434C-8238-B1086FF14D10}" type="pres">
      <dgm:prSet presAssocID="{E2833CE9-655C-4C45-BDF6-8158E894C49F}" presName="Image" presStyleLbl="alignNod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0C2CB4E-EE38-4D81-9F06-C86CBD8A4DF1}" type="pres">
      <dgm:prSet presAssocID="{E2833CE9-655C-4C45-BDF6-8158E894C49F}" presName="Accent" presStyleLbl="parChTrans1D1" presStyleIdx="1" presStyleCnt="3"/>
      <dgm:spPr/>
    </dgm:pt>
    <dgm:pt modelId="{2F6C535C-58AA-453E-A1E6-30E10F03B972}" type="pres">
      <dgm:prSet presAssocID="{E2833CE9-655C-4C45-BDF6-8158E894C49F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77A320-6B30-4F8C-BD45-C0879F38AE96}" type="pres">
      <dgm:prSet presAssocID="{79E3FE32-CD81-41CE-8C0E-398E34242196}" presName="sibTrans" presStyleCnt="0"/>
      <dgm:spPr/>
    </dgm:pt>
    <dgm:pt modelId="{97578BC5-2102-42F5-BEE1-4C79326A45F1}" type="pres">
      <dgm:prSet presAssocID="{7740FCB3-2666-4A17-9D9D-9619DAD9DB1B}" presName="composite" presStyleCnt="0"/>
      <dgm:spPr/>
    </dgm:pt>
    <dgm:pt modelId="{B81EC280-C642-4E9C-AB04-834566B7DFE3}" type="pres">
      <dgm:prSet presAssocID="{7740FCB3-2666-4A17-9D9D-9619DAD9DB1B}" presName="Image" presStyleLbl="align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2F9605A-C945-4689-891C-ADF39407C04C}" type="pres">
      <dgm:prSet presAssocID="{7740FCB3-2666-4A17-9D9D-9619DAD9DB1B}" presName="Accent" presStyleLbl="parChTrans1D1" presStyleIdx="2" presStyleCnt="3"/>
      <dgm:spPr/>
    </dgm:pt>
    <dgm:pt modelId="{A04884E4-4773-4038-97C9-8570AB3B12D2}" type="pres">
      <dgm:prSet presAssocID="{7740FCB3-2666-4A17-9D9D-9619DAD9DB1B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2AD32E-DB92-4920-8456-C7396FACF687}" type="presOf" srcId="{7785BE7B-890A-4646-B83C-04B9B61DB9CB}" destId="{B79B107B-AFD6-45EF-96BD-53446907971D}" srcOrd="0" destOrd="0" presId="urn:microsoft.com/office/officeart/2008/layout/PictureLineup"/>
    <dgm:cxn modelId="{3B0FEEA7-EF51-4ADA-B267-65EE80BF8E3F}" type="presOf" srcId="{2CAEACA1-C347-45EB-B8CD-932B92A3DA44}" destId="{90AB3ECA-0FA6-460C-BCB2-EC0E63BDA8E3}" srcOrd="0" destOrd="0" presId="urn:microsoft.com/office/officeart/2008/layout/PictureLineup"/>
    <dgm:cxn modelId="{F5090A6F-8786-4682-A199-EA22809D04B7}" srcId="{2CAEACA1-C347-45EB-B8CD-932B92A3DA44}" destId="{E2833CE9-655C-4C45-BDF6-8158E894C49F}" srcOrd="1" destOrd="0" parTransId="{713AD3F0-4DF4-47D3-963C-6A9B7A1C05E2}" sibTransId="{79E3FE32-CD81-41CE-8C0E-398E34242196}"/>
    <dgm:cxn modelId="{6F7DA07B-5BB0-489B-AFD3-EBCC607DEF60}" srcId="{2CAEACA1-C347-45EB-B8CD-932B92A3DA44}" destId="{7785BE7B-890A-4646-B83C-04B9B61DB9CB}" srcOrd="0" destOrd="0" parTransId="{C6148C4C-B946-48F5-9B0E-A3CE43631494}" sibTransId="{8D8DB1DE-39F5-4CBA-86C3-4FA0949E403D}"/>
    <dgm:cxn modelId="{C712C758-5645-4B61-902B-9B49275932F4}" type="presOf" srcId="{FF21F0BD-DB87-4B85-8902-C02EFAD3C002}" destId="{2F6C535C-58AA-453E-A1E6-30E10F03B972}" srcOrd="0" destOrd="2" presId="urn:microsoft.com/office/officeart/2008/layout/PictureLineup"/>
    <dgm:cxn modelId="{51BB82B8-52C7-45E3-97D1-777F1F022BB0}" type="presOf" srcId="{7740FCB3-2666-4A17-9D9D-9619DAD9DB1B}" destId="{A04884E4-4773-4038-97C9-8570AB3B12D2}" srcOrd="0" destOrd="0" presId="urn:microsoft.com/office/officeart/2008/layout/PictureLineup"/>
    <dgm:cxn modelId="{140BABE3-F0A4-41BD-AF04-DA1C6322BA73}" srcId="{E2833CE9-655C-4C45-BDF6-8158E894C49F}" destId="{E4349404-AEA6-4C96-837C-74294497AEE0}" srcOrd="0" destOrd="0" parTransId="{99B752FE-9C43-4D85-9C29-E4A9C433705F}" sibTransId="{071B79D0-EA1A-456C-9393-58D195C6A809}"/>
    <dgm:cxn modelId="{15ADD99A-2A24-40A4-A9C5-B811D72C11AA}" srcId="{7740FCB3-2666-4A17-9D9D-9619DAD9DB1B}" destId="{3DD4291A-8590-4D64-8A33-3B7720421C95}" srcOrd="1" destOrd="0" parTransId="{E89B52B4-4173-4CC7-AC95-53F5AFCA33FE}" sibTransId="{C8A8EE44-EFCB-4BA6-B22D-7DD79437E645}"/>
    <dgm:cxn modelId="{1B2C7E96-800F-4FDD-AA40-4845A5F0DAC4}" srcId="{2CAEACA1-C347-45EB-B8CD-932B92A3DA44}" destId="{7740FCB3-2666-4A17-9D9D-9619DAD9DB1B}" srcOrd="2" destOrd="0" parTransId="{43894A9B-5691-4C10-956E-3F019DD9164B}" sibTransId="{D290DAD5-DDD8-4308-B139-94E9E59CB399}"/>
    <dgm:cxn modelId="{961285B1-B0A9-4537-A0CB-43AC4A274B9F}" type="presOf" srcId="{22B12F7D-0E8B-4687-9192-3A6E9563959F}" destId="{A04884E4-4773-4038-97C9-8570AB3B12D2}" srcOrd="0" destOrd="1" presId="urn:microsoft.com/office/officeart/2008/layout/PictureLineup"/>
    <dgm:cxn modelId="{21A8876C-7A04-4D6F-AE6D-C257B5A1C74C}" type="presOf" srcId="{E2833CE9-655C-4C45-BDF6-8158E894C49F}" destId="{2F6C535C-58AA-453E-A1E6-30E10F03B972}" srcOrd="0" destOrd="0" presId="urn:microsoft.com/office/officeart/2008/layout/PictureLineup"/>
    <dgm:cxn modelId="{4448696F-E3C9-42B9-B3E1-5519DD0CF98C}" type="presOf" srcId="{E4349404-AEA6-4C96-837C-74294497AEE0}" destId="{2F6C535C-58AA-453E-A1E6-30E10F03B972}" srcOrd="0" destOrd="1" presId="urn:microsoft.com/office/officeart/2008/layout/PictureLineup"/>
    <dgm:cxn modelId="{62966219-7878-4382-9564-7CA2C559CFCC}" srcId="{7740FCB3-2666-4A17-9D9D-9619DAD9DB1B}" destId="{22B12F7D-0E8B-4687-9192-3A6E9563959F}" srcOrd="0" destOrd="0" parTransId="{47A5F369-762F-46AA-A3A1-21A0462180D6}" sibTransId="{DEEED981-CBE0-4012-BA72-25A82C5B99DF}"/>
    <dgm:cxn modelId="{A3F0DCD8-32E5-4C06-BCA0-096DA40CBEAA}" type="presOf" srcId="{3DD4291A-8590-4D64-8A33-3B7720421C95}" destId="{A04884E4-4773-4038-97C9-8570AB3B12D2}" srcOrd="0" destOrd="2" presId="urn:microsoft.com/office/officeart/2008/layout/PictureLineup"/>
    <dgm:cxn modelId="{DC097AC6-7ACB-4DFA-97FD-DA17469A2E78}" srcId="{E2833CE9-655C-4C45-BDF6-8158E894C49F}" destId="{FF21F0BD-DB87-4B85-8902-C02EFAD3C002}" srcOrd="1" destOrd="0" parTransId="{165C2E3D-C3C7-4B2B-89A7-B3A73FF5A0E4}" sibTransId="{F7FE14EE-046D-4D7A-8D0C-660E49A08760}"/>
    <dgm:cxn modelId="{8E965EFB-4102-4800-A659-7B68DB1B152E}" type="presParOf" srcId="{90AB3ECA-0FA6-460C-BCB2-EC0E63BDA8E3}" destId="{4CBA279C-F3E6-41B0-BC30-F0740C8F3184}" srcOrd="0" destOrd="0" presId="urn:microsoft.com/office/officeart/2008/layout/PictureLineup"/>
    <dgm:cxn modelId="{8F029FB6-D74B-4DDE-984D-D66E3A54FBC5}" type="presParOf" srcId="{4CBA279C-F3E6-41B0-BC30-F0740C8F3184}" destId="{40080769-A520-4EC8-B1D7-498C6E473D56}" srcOrd="0" destOrd="0" presId="urn:microsoft.com/office/officeart/2008/layout/PictureLineup"/>
    <dgm:cxn modelId="{B8618074-7C5E-4D13-99B0-0A39CC71A435}" type="presParOf" srcId="{4CBA279C-F3E6-41B0-BC30-F0740C8F3184}" destId="{9F8E5741-3799-4778-84D7-31751906FC11}" srcOrd="1" destOrd="0" presId="urn:microsoft.com/office/officeart/2008/layout/PictureLineup"/>
    <dgm:cxn modelId="{F13D5EBB-5354-4640-AE29-95D6269B18A7}" type="presParOf" srcId="{4CBA279C-F3E6-41B0-BC30-F0740C8F3184}" destId="{B79B107B-AFD6-45EF-96BD-53446907971D}" srcOrd="2" destOrd="0" presId="urn:microsoft.com/office/officeart/2008/layout/PictureLineup"/>
    <dgm:cxn modelId="{9226DD04-A011-4533-8B88-8D0015A71E91}" type="presParOf" srcId="{90AB3ECA-0FA6-460C-BCB2-EC0E63BDA8E3}" destId="{CF547E08-5077-4EEB-A13B-F755D0307281}" srcOrd="1" destOrd="0" presId="urn:microsoft.com/office/officeart/2008/layout/PictureLineup"/>
    <dgm:cxn modelId="{548554D3-33E0-4DCF-A397-10F4CF9491DB}" type="presParOf" srcId="{90AB3ECA-0FA6-460C-BCB2-EC0E63BDA8E3}" destId="{1521E645-DD00-4B23-83EF-5BBEA9429165}" srcOrd="2" destOrd="0" presId="urn:microsoft.com/office/officeart/2008/layout/PictureLineup"/>
    <dgm:cxn modelId="{4BF607C2-0391-4B86-8110-23D8A6C99058}" type="presParOf" srcId="{1521E645-DD00-4B23-83EF-5BBEA9429165}" destId="{64FB26D3-BC08-434C-8238-B1086FF14D10}" srcOrd="0" destOrd="0" presId="urn:microsoft.com/office/officeart/2008/layout/PictureLineup"/>
    <dgm:cxn modelId="{C8044443-A2EF-4445-B69A-01ACA083E354}" type="presParOf" srcId="{1521E645-DD00-4B23-83EF-5BBEA9429165}" destId="{70C2CB4E-EE38-4D81-9F06-C86CBD8A4DF1}" srcOrd="1" destOrd="0" presId="urn:microsoft.com/office/officeart/2008/layout/PictureLineup"/>
    <dgm:cxn modelId="{91A19174-07C0-4384-B98B-0514278E6ED5}" type="presParOf" srcId="{1521E645-DD00-4B23-83EF-5BBEA9429165}" destId="{2F6C535C-58AA-453E-A1E6-30E10F03B972}" srcOrd="2" destOrd="0" presId="urn:microsoft.com/office/officeart/2008/layout/PictureLineup"/>
    <dgm:cxn modelId="{010F6B00-8802-4C7F-9C72-B77222728BED}" type="presParOf" srcId="{90AB3ECA-0FA6-460C-BCB2-EC0E63BDA8E3}" destId="{9677A320-6B30-4F8C-BD45-C0879F38AE96}" srcOrd="3" destOrd="0" presId="urn:microsoft.com/office/officeart/2008/layout/PictureLineup"/>
    <dgm:cxn modelId="{B3424F73-46F7-44E1-B851-AA1B88115EA2}" type="presParOf" srcId="{90AB3ECA-0FA6-460C-BCB2-EC0E63BDA8E3}" destId="{97578BC5-2102-42F5-BEE1-4C79326A45F1}" srcOrd="4" destOrd="0" presId="urn:microsoft.com/office/officeart/2008/layout/PictureLineup"/>
    <dgm:cxn modelId="{DE8D675D-1CF9-464D-91EF-0E1C1E4A9C34}" type="presParOf" srcId="{97578BC5-2102-42F5-BEE1-4C79326A45F1}" destId="{B81EC280-C642-4E9C-AB04-834566B7DFE3}" srcOrd="0" destOrd="0" presId="urn:microsoft.com/office/officeart/2008/layout/PictureLineup"/>
    <dgm:cxn modelId="{56FCEE8C-EE6A-44BC-BA3B-9AF2468C87FA}" type="presParOf" srcId="{97578BC5-2102-42F5-BEE1-4C79326A45F1}" destId="{F2F9605A-C945-4689-891C-ADF39407C04C}" srcOrd="1" destOrd="0" presId="urn:microsoft.com/office/officeart/2008/layout/PictureLineup"/>
    <dgm:cxn modelId="{036E2A3F-BE94-49D9-BCA6-4C440ADCAD45}" type="presParOf" srcId="{97578BC5-2102-42F5-BEE1-4C79326A45F1}" destId="{A04884E4-4773-4038-97C9-8570AB3B12D2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CAEACA1-C347-45EB-B8CD-932B92A3DA44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85BE7B-890A-4646-B83C-04B9B61DB9CB}">
      <dgm:prSet phldrT="[Text]"/>
      <dgm:spPr/>
      <dgm:t>
        <a:bodyPr/>
        <a:lstStyle/>
        <a:p>
          <a:r>
            <a:rPr lang="en-US" dirty="0" err="1" smtClean="0"/>
            <a:t>Jardosi</a:t>
          </a:r>
          <a:r>
            <a:rPr lang="en-US" dirty="0" smtClean="0"/>
            <a:t> carpet</a:t>
          </a:r>
        </a:p>
        <a:p>
          <a:r>
            <a:rPr lang="en-US" dirty="0" smtClean="0"/>
            <a:t>Agra, silver, metal wires</a:t>
          </a:r>
          <a:endParaRPr lang="en-US" dirty="0"/>
        </a:p>
      </dgm:t>
    </dgm:pt>
    <dgm:pt modelId="{C6148C4C-B946-48F5-9B0E-A3CE43631494}" type="parTrans" cxnId="{6F7DA07B-5BB0-489B-AFD3-EBCC607DEF60}">
      <dgm:prSet/>
      <dgm:spPr/>
      <dgm:t>
        <a:bodyPr/>
        <a:lstStyle/>
        <a:p>
          <a:endParaRPr lang="en-US"/>
        </a:p>
      </dgm:t>
    </dgm:pt>
    <dgm:pt modelId="{8D8DB1DE-39F5-4CBA-86C3-4FA0949E403D}" type="sibTrans" cxnId="{6F7DA07B-5BB0-489B-AFD3-EBCC607DEF60}">
      <dgm:prSet/>
      <dgm:spPr/>
      <dgm:t>
        <a:bodyPr/>
        <a:lstStyle/>
        <a:p>
          <a:endParaRPr lang="en-US"/>
        </a:p>
      </dgm:t>
    </dgm:pt>
    <dgm:pt modelId="{5765D5E4-5540-4687-BFF3-2882621CAE28}">
      <dgm:prSet phldrT="[Text]"/>
      <dgm:spPr/>
      <dgm:t>
        <a:bodyPr/>
        <a:lstStyle/>
        <a:p>
          <a:r>
            <a:rPr lang="en-US" dirty="0" err="1" smtClean="0"/>
            <a:t>Peitra</a:t>
          </a:r>
          <a:r>
            <a:rPr lang="en-US" dirty="0" smtClean="0"/>
            <a:t> Dura</a:t>
          </a:r>
        </a:p>
        <a:p>
          <a:r>
            <a:rPr lang="en-US" dirty="0" smtClean="0"/>
            <a:t>Black marble art</a:t>
          </a:r>
        </a:p>
        <a:p>
          <a:r>
            <a:rPr lang="en-US" dirty="0" smtClean="0"/>
            <a:t>Mughal buildings</a:t>
          </a:r>
          <a:endParaRPr lang="en-US" dirty="0"/>
        </a:p>
      </dgm:t>
    </dgm:pt>
    <dgm:pt modelId="{AE3B5B0A-89EB-466B-8F78-207BA8317265}" type="parTrans" cxnId="{67310969-E175-406E-9A83-41A042CC9080}">
      <dgm:prSet/>
      <dgm:spPr/>
      <dgm:t>
        <a:bodyPr/>
        <a:lstStyle/>
        <a:p>
          <a:endParaRPr lang="en-US"/>
        </a:p>
      </dgm:t>
    </dgm:pt>
    <dgm:pt modelId="{68C41D3A-2A3F-483A-B41F-BFE0BFA1B976}" type="sibTrans" cxnId="{67310969-E175-406E-9A83-41A042CC9080}">
      <dgm:prSet/>
      <dgm:spPr/>
      <dgm:t>
        <a:bodyPr/>
        <a:lstStyle/>
        <a:p>
          <a:endParaRPr lang="en-US"/>
        </a:p>
      </dgm:t>
    </dgm:pt>
    <dgm:pt modelId="{213653FD-C20E-4B02-AD07-1CBCE1561CA1}">
      <dgm:prSet phldrT="[Text]"/>
      <dgm:spPr/>
      <dgm:t>
        <a:bodyPr/>
        <a:lstStyle/>
        <a:p>
          <a:r>
            <a:rPr lang="en-US" dirty="0" err="1" smtClean="0"/>
            <a:t>Thanjavur</a:t>
          </a:r>
          <a:r>
            <a:rPr lang="en-US" dirty="0" smtClean="0"/>
            <a:t> painting</a:t>
          </a:r>
        </a:p>
        <a:p>
          <a:r>
            <a:rPr lang="en-US" dirty="0" smtClean="0"/>
            <a:t>Wooden plank (3d)</a:t>
          </a:r>
        </a:p>
        <a:p>
          <a:r>
            <a:rPr lang="en-US" dirty="0" smtClean="0"/>
            <a:t>TAMILNADU</a:t>
          </a:r>
          <a:endParaRPr lang="en-US" dirty="0"/>
        </a:p>
      </dgm:t>
    </dgm:pt>
    <dgm:pt modelId="{36FAC515-5C12-494A-9B8E-F499AA7A1A1B}" type="parTrans" cxnId="{A173CA2F-2436-4931-8D48-6C8DD80AE3DF}">
      <dgm:prSet/>
      <dgm:spPr/>
      <dgm:t>
        <a:bodyPr/>
        <a:lstStyle/>
        <a:p>
          <a:endParaRPr lang="en-US"/>
        </a:p>
      </dgm:t>
    </dgm:pt>
    <dgm:pt modelId="{59E3286A-A15D-4593-A969-A66EF9891BA6}" type="sibTrans" cxnId="{A173CA2F-2436-4931-8D48-6C8DD80AE3DF}">
      <dgm:prSet/>
      <dgm:spPr/>
      <dgm:t>
        <a:bodyPr/>
        <a:lstStyle/>
        <a:p>
          <a:endParaRPr lang="en-US"/>
        </a:p>
      </dgm:t>
    </dgm:pt>
    <dgm:pt modelId="{90AB3ECA-0FA6-460C-BCB2-EC0E63BDA8E3}" type="pres">
      <dgm:prSet presAssocID="{2CAEACA1-C347-45EB-B8CD-932B92A3DA44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BA279C-F3E6-41B0-BC30-F0740C8F3184}" type="pres">
      <dgm:prSet presAssocID="{7785BE7B-890A-4646-B83C-04B9B61DB9CB}" presName="composite" presStyleCnt="0"/>
      <dgm:spPr/>
    </dgm:pt>
    <dgm:pt modelId="{40080769-A520-4EC8-B1D7-498C6E473D56}" type="pres">
      <dgm:prSet presAssocID="{7785BE7B-890A-4646-B83C-04B9B61DB9CB}" presName="Image" presStyleLbl="align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8E5741-3799-4778-84D7-31751906FC11}" type="pres">
      <dgm:prSet presAssocID="{7785BE7B-890A-4646-B83C-04B9B61DB9CB}" presName="Accent" presStyleLbl="parChTrans1D1" presStyleIdx="0" presStyleCnt="3"/>
      <dgm:spPr/>
    </dgm:pt>
    <dgm:pt modelId="{B79B107B-AFD6-45EF-96BD-53446907971D}" type="pres">
      <dgm:prSet presAssocID="{7785BE7B-890A-4646-B83C-04B9B61DB9CB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47E08-5077-4EEB-A13B-F755D0307281}" type="pres">
      <dgm:prSet presAssocID="{8D8DB1DE-39F5-4CBA-86C3-4FA0949E403D}" presName="sibTrans" presStyleCnt="0"/>
      <dgm:spPr/>
    </dgm:pt>
    <dgm:pt modelId="{DAB2D82A-6B99-4ADB-B52C-21DAEADA7476}" type="pres">
      <dgm:prSet presAssocID="{5765D5E4-5540-4687-BFF3-2882621CAE28}" presName="composite" presStyleCnt="0"/>
      <dgm:spPr/>
    </dgm:pt>
    <dgm:pt modelId="{19619BFB-4CCD-4246-A5E3-5F27932EAB7A}" type="pres">
      <dgm:prSet presAssocID="{5765D5E4-5540-4687-BFF3-2882621CAE28}" presName="Image" presStyleLbl="alignNod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668019-B78B-4B9F-A5D5-B8C1843AFE9D}" type="pres">
      <dgm:prSet presAssocID="{5765D5E4-5540-4687-BFF3-2882621CAE28}" presName="Accent" presStyleLbl="parChTrans1D1" presStyleIdx="1" presStyleCnt="3"/>
      <dgm:spPr/>
    </dgm:pt>
    <dgm:pt modelId="{B9616980-AA83-40BE-888C-B8C593141D6A}" type="pres">
      <dgm:prSet presAssocID="{5765D5E4-5540-4687-BFF3-2882621CAE28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2DE8D0-A62C-402F-A7AF-265157FC9388}" type="pres">
      <dgm:prSet presAssocID="{68C41D3A-2A3F-483A-B41F-BFE0BFA1B976}" presName="sibTrans" presStyleCnt="0"/>
      <dgm:spPr/>
    </dgm:pt>
    <dgm:pt modelId="{99A0E930-3BF3-4E47-91B8-2454D6960735}" type="pres">
      <dgm:prSet presAssocID="{213653FD-C20E-4B02-AD07-1CBCE1561CA1}" presName="composite" presStyleCnt="0"/>
      <dgm:spPr/>
    </dgm:pt>
    <dgm:pt modelId="{18BFB4AF-47BC-4B5F-909C-490D6D4E3D1D}" type="pres">
      <dgm:prSet presAssocID="{213653FD-C20E-4B02-AD07-1CBCE1561CA1}" presName="Image" presStyleLbl="align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66C1321-DDDC-4364-91A6-2CA8135DB0AD}" type="pres">
      <dgm:prSet presAssocID="{213653FD-C20E-4B02-AD07-1CBCE1561CA1}" presName="Accent" presStyleLbl="parChTrans1D1" presStyleIdx="2" presStyleCnt="3"/>
      <dgm:spPr/>
    </dgm:pt>
    <dgm:pt modelId="{3619BCC1-7E05-48F0-A52F-864EBCB664D9}" type="pres">
      <dgm:prSet presAssocID="{213653FD-C20E-4B02-AD07-1CBCE1561CA1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2AD32E-DB92-4920-8456-C7396FACF687}" type="presOf" srcId="{7785BE7B-890A-4646-B83C-04B9B61DB9CB}" destId="{B79B107B-AFD6-45EF-96BD-53446907971D}" srcOrd="0" destOrd="0" presId="urn:microsoft.com/office/officeart/2008/layout/PictureLineup"/>
    <dgm:cxn modelId="{3B0FEEA7-EF51-4ADA-B267-65EE80BF8E3F}" type="presOf" srcId="{2CAEACA1-C347-45EB-B8CD-932B92A3DA44}" destId="{90AB3ECA-0FA6-460C-BCB2-EC0E63BDA8E3}" srcOrd="0" destOrd="0" presId="urn:microsoft.com/office/officeart/2008/layout/PictureLineup"/>
    <dgm:cxn modelId="{EA3F8FFC-4E21-41A0-B509-010F5D4D9984}" type="presOf" srcId="{5765D5E4-5540-4687-BFF3-2882621CAE28}" destId="{B9616980-AA83-40BE-888C-B8C593141D6A}" srcOrd="0" destOrd="0" presId="urn:microsoft.com/office/officeart/2008/layout/PictureLineup"/>
    <dgm:cxn modelId="{6F7DA07B-5BB0-489B-AFD3-EBCC607DEF60}" srcId="{2CAEACA1-C347-45EB-B8CD-932B92A3DA44}" destId="{7785BE7B-890A-4646-B83C-04B9B61DB9CB}" srcOrd="0" destOrd="0" parTransId="{C6148C4C-B946-48F5-9B0E-A3CE43631494}" sibTransId="{8D8DB1DE-39F5-4CBA-86C3-4FA0949E403D}"/>
    <dgm:cxn modelId="{67310969-E175-406E-9A83-41A042CC9080}" srcId="{2CAEACA1-C347-45EB-B8CD-932B92A3DA44}" destId="{5765D5E4-5540-4687-BFF3-2882621CAE28}" srcOrd="1" destOrd="0" parTransId="{AE3B5B0A-89EB-466B-8F78-207BA8317265}" sibTransId="{68C41D3A-2A3F-483A-B41F-BFE0BFA1B976}"/>
    <dgm:cxn modelId="{A173CA2F-2436-4931-8D48-6C8DD80AE3DF}" srcId="{2CAEACA1-C347-45EB-B8CD-932B92A3DA44}" destId="{213653FD-C20E-4B02-AD07-1CBCE1561CA1}" srcOrd="2" destOrd="0" parTransId="{36FAC515-5C12-494A-9B8E-F499AA7A1A1B}" sibTransId="{59E3286A-A15D-4593-A969-A66EF9891BA6}"/>
    <dgm:cxn modelId="{647AAC03-90FC-4B86-A7A0-A06A5063C09C}" type="presOf" srcId="{213653FD-C20E-4B02-AD07-1CBCE1561CA1}" destId="{3619BCC1-7E05-48F0-A52F-864EBCB664D9}" srcOrd="0" destOrd="0" presId="urn:microsoft.com/office/officeart/2008/layout/PictureLineup"/>
    <dgm:cxn modelId="{8E965EFB-4102-4800-A659-7B68DB1B152E}" type="presParOf" srcId="{90AB3ECA-0FA6-460C-BCB2-EC0E63BDA8E3}" destId="{4CBA279C-F3E6-41B0-BC30-F0740C8F3184}" srcOrd="0" destOrd="0" presId="urn:microsoft.com/office/officeart/2008/layout/PictureLineup"/>
    <dgm:cxn modelId="{8F029FB6-D74B-4DDE-984D-D66E3A54FBC5}" type="presParOf" srcId="{4CBA279C-F3E6-41B0-BC30-F0740C8F3184}" destId="{40080769-A520-4EC8-B1D7-498C6E473D56}" srcOrd="0" destOrd="0" presId="urn:microsoft.com/office/officeart/2008/layout/PictureLineup"/>
    <dgm:cxn modelId="{B8618074-7C5E-4D13-99B0-0A39CC71A435}" type="presParOf" srcId="{4CBA279C-F3E6-41B0-BC30-F0740C8F3184}" destId="{9F8E5741-3799-4778-84D7-31751906FC11}" srcOrd="1" destOrd="0" presId="urn:microsoft.com/office/officeart/2008/layout/PictureLineup"/>
    <dgm:cxn modelId="{F13D5EBB-5354-4640-AE29-95D6269B18A7}" type="presParOf" srcId="{4CBA279C-F3E6-41B0-BC30-F0740C8F3184}" destId="{B79B107B-AFD6-45EF-96BD-53446907971D}" srcOrd="2" destOrd="0" presId="urn:microsoft.com/office/officeart/2008/layout/PictureLineup"/>
    <dgm:cxn modelId="{4732A6B2-1D04-47BD-91F8-3DBFEF110D39}" type="presParOf" srcId="{90AB3ECA-0FA6-460C-BCB2-EC0E63BDA8E3}" destId="{CF547E08-5077-4EEB-A13B-F755D0307281}" srcOrd="1" destOrd="0" presId="urn:microsoft.com/office/officeart/2008/layout/PictureLineup"/>
    <dgm:cxn modelId="{B64A16F7-0152-4EA7-B37C-B35C4985F91C}" type="presParOf" srcId="{90AB3ECA-0FA6-460C-BCB2-EC0E63BDA8E3}" destId="{DAB2D82A-6B99-4ADB-B52C-21DAEADA7476}" srcOrd="2" destOrd="0" presId="urn:microsoft.com/office/officeart/2008/layout/PictureLineup"/>
    <dgm:cxn modelId="{E23A2D3A-C8B9-4804-9C84-AD41763E2BAD}" type="presParOf" srcId="{DAB2D82A-6B99-4ADB-B52C-21DAEADA7476}" destId="{19619BFB-4CCD-4246-A5E3-5F27932EAB7A}" srcOrd="0" destOrd="0" presId="urn:microsoft.com/office/officeart/2008/layout/PictureLineup"/>
    <dgm:cxn modelId="{6D2CF862-616B-4E0A-9F45-A7DB3BA9709D}" type="presParOf" srcId="{DAB2D82A-6B99-4ADB-B52C-21DAEADA7476}" destId="{E7668019-B78B-4B9F-A5D5-B8C1843AFE9D}" srcOrd="1" destOrd="0" presId="urn:microsoft.com/office/officeart/2008/layout/PictureLineup"/>
    <dgm:cxn modelId="{BE487B9A-D509-492C-BAB0-7B0969D1AB14}" type="presParOf" srcId="{DAB2D82A-6B99-4ADB-B52C-21DAEADA7476}" destId="{B9616980-AA83-40BE-888C-B8C593141D6A}" srcOrd="2" destOrd="0" presId="urn:microsoft.com/office/officeart/2008/layout/PictureLineup"/>
    <dgm:cxn modelId="{CEC95829-6CAC-4569-BE70-08875033EEBE}" type="presParOf" srcId="{90AB3ECA-0FA6-460C-BCB2-EC0E63BDA8E3}" destId="{FE2DE8D0-A62C-402F-A7AF-265157FC9388}" srcOrd="3" destOrd="0" presId="urn:microsoft.com/office/officeart/2008/layout/PictureLineup"/>
    <dgm:cxn modelId="{5C7BAE2B-117E-49B1-8409-497CDA917C7B}" type="presParOf" srcId="{90AB3ECA-0FA6-460C-BCB2-EC0E63BDA8E3}" destId="{99A0E930-3BF3-4E47-91B8-2454D6960735}" srcOrd="4" destOrd="0" presId="urn:microsoft.com/office/officeart/2008/layout/PictureLineup"/>
    <dgm:cxn modelId="{F71389A0-7E41-421E-A180-B1221AD75BA6}" type="presParOf" srcId="{99A0E930-3BF3-4E47-91B8-2454D6960735}" destId="{18BFB4AF-47BC-4B5F-909C-490D6D4E3D1D}" srcOrd="0" destOrd="0" presId="urn:microsoft.com/office/officeart/2008/layout/PictureLineup"/>
    <dgm:cxn modelId="{3CAEC7A9-99A3-43FB-8E9B-87D3BC283E0A}" type="presParOf" srcId="{99A0E930-3BF3-4E47-91B8-2454D6960735}" destId="{E66C1321-DDDC-4364-91A6-2CA8135DB0AD}" srcOrd="1" destOrd="0" presId="urn:microsoft.com/office/officeart/2008/layout/PictureLineup"/>
    <dgm:cxn modelId="{582A0B00-06AE-4B68-ABB5-DCA9C8BAFDF2}" type="presParOf" srcId="{99A0E930-3BF3-4E47-91B8-2454D6960735}" destId="{3619BCC1-7E05-48F0-A52F-864EBCB664D9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2CAEACA1-C347-45EB-B8CD-932B92A3DA44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85BE7B-890A-4646-B83C-04B9B61DB9CB}">
      <dgm:prSet phldrT="[Text]"/>
      <dgm:spPr/>
      <dgm:t>
        <a:bodyPr/>
        <a:lstStyle/>
        <a:p>
          <a:r>
            <a:rPr lang="en-US" dirty="0" smtClean="0"/>
            <a:t>Pashmina</a:t>
          </a:r>
        </a:p>
        <a:p>
          <a:r>
            <a:rPr lang="en-US" dirty="0" err="1" smtClean="0"/>
            <a:t>Cashemere</a:t>
          </a:r>
          <a:r>
            <a:rPr lang="en-US" dirty="0" smtClean="0"/>
            <a:t> goat wool, handspun shawl</a:t>
          </a:r>
          <a:endParaRPr lang="en-US" dirty="0"/>
        </a:p>
      </dgm:t>
    </dgm:pt>
    <dgm:pt modelId="{C6148C4C-B946-48F5-9B0E-A3CE43631494}" type="parTrans" cxnId="{6F7DA07B-5BB0-489B-AFD3-EBCC607DEF60}">
      <dgm:prSet/>
      <dgm:spPr/>
      <dgm:t>
        <a:bodyPr/>
        <a:lstStyle/>
        <a:p>
          <a:endParaRPr lang="en-US"/>
        </a:p>
      </dgm:t>
    </dgm:pt>
    <dgm:pt modelId="{8D8DB1DE-39F5-4CBA-86C3-4FA0949E403D}" type="sibTrans" cxnId="{6F7DA07B-5BB0-489B-AFD3-EBCC607DEF60}">
      <dgm:prSet/>
      <dgm:spPr/>
      <dgm:t>
        <a:bodyPr/>
        <a:lstStyle/>
        <a:p>
          <a:endParaRPr lang="en-US"/>
        </a:p>
      </dgm:t>
    </dgm:pt>
    <dgm:pt modelId="{5765D5E4-5540-4687-BFF3-2882621CAE28}">
      <dgm:prSet phldrT="[Text]"/>
      <dgm:spPr/>
      <dgm:t>
        <a:bodyPr/>
        <a:lstStyle/>
        <a:p>
          <a:r>
            <a:rPr lang="en-US" u="sng" dirty="0" err="1" smtClean="0"/>
            <a:t>Chhau</a:t>
          </a:r>
          <a:r>
            <a:rPr lang="en-US" u="sng" dirty="0" smtClean="0"/>
            <a:t> Mask</a:t>
          </a:r>
        </a:p>
        <a:p>
          <a:r>
            <a:rPr lang="en-US" dirty="0" smtClean="0"/>
            <a:t>Classical dance @Odisha, Bengal, JH; @Chaitra </a:t>
          </a:r>
          <a:r>
            <a:rPr lang="en-US" dirty="0" err="1" smtClean="0"/>
            <a:t>Parva</a:t>
          </a:r>
          <a:endParaRPr lang="en-US" dirty="0" smtClean="0"/>
        </a:p>
        <a:p>
          <a:r>
            <a:rPr lang="en-US" dirty="0" smtClean="0"/>
            <a:t>Each mask – character from </a:t>
          </a:r>
          <a:r>
            <a:rPr lang="en-US" dirty="0" err="1" smtClean="0"/>
            <a:t>Puran</a:t>
          </a:r>
          <a:endParaRPr lang="en-US" dirty="0"/>
        </a:p>
      </dgm:t>
    </dgm:pt>
    <dgm:pt modelId="{AE3B5B0A-89EB-466B-8F78-207BA8317265}" type="parTrans" cxnId="{67310969-E175-406E-9A83-41A042CC9080}">
      <dgm:prSet/>
      <dgm:spPr/>
      <dgm:t>
        <a:bodyPr/>
        <a:lstStyle/>
        <a:p>
          <a:endParaRPr lang="en-US"/>
        </a:p>
      </dgm:t>
    </dgm:pt>
    <dgm:pt modelId="{68C41D3A-2A3F-483A-B41F-BFE0BFA1B976}" type="sibTrans" cxnId="{67310969-E175-406E-9A83-41A042CC9080}">
      <dgm:prSet/>
      <dgm:spPr/>
      <dgm:t>
        <a:bodyPr/>
        <a:lstStyle/>
        <a:p>
          <a:endParaRPr lang="en-US"/>
        </a:p>
      </dgm:t>
    </dgm:pt>
    <dgm:pt modelId="{213653FD-C20E-4B02-AD07-1CBCE1561CA1}">
      <dgm:prSet phldrT="[Text]"/>
      <dgm:spPr/>
      <dgm:t>
        <a:bodyPr/>
        <a:lstStyle/>
        <a:p>
          <a:r>
            <a:rPr lang="en-US" dirty="0" smtClean="0"/>
            <a:t>SAROTA</a:t>
          </a:r>
        </a:p>
        <a:p>
          <a:r>
            <a:rPr lang="en-US" dirty="0" smtClean="0"/>
            <a:t>Areca nut cutter</a:t>
          </a:r>
          <a:endParaRPr lang="en-US" dirty="0"/>
        </a:p>
      </dgm:t>
    </dgm:pt>
    <dgm:pt modelId="{36FAC515-5C12-494A-9B8E-F499AA7A1A1B}" type="parTrans" cxnId="{A173CA2F-2436-4931-8D48-6C8DD80AE3DF}">
      <dgm:prSet/>
      <dgm:spPr/>
      <dgm:t>
        <a:bodyPr/>
        <a:lstStyle/>
        <a:p>
          <a:endParaRPr lang="en-US"/>
        </a:p>
      </dgm:t>
    </dgm:pt>
    <dgm:pt modelId="{59E3286A-A15D-4593-A969-A66EF9891BA6}" type="sibTrans" cxnId="{A173CA2F-2436-4931-8D48-6C8DD80AE3DF}">
      <dgm:prSet/>
      <dgm:spPr/>
      <dgm:t>
        <a:bodyPr/>
        <a:lstStyle/>
        <a:p>
          <a:endParaRPr lang="en-US"/>
        </a:p>
      </dgm:t>
    </dgm:pt>
    <dgm:pt modelId="{90AB3ECA-0FA6-460C-BCB2-EC0E63BDA8E3}" type="pres">
      <dgm:prSet presAssocID="{2CAEACA1-C347-45EB-B8CD-932B92A3DA44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BA279C-F3E6-41B0-BC30-F0740C8F3184}" type="pres">
      <dgm:prSet presAssocID="{7785BE7B-890A-4646-B83C-04B9B61DB9CB}" presName="composite" presStyleCnt="0"/>
      <dgm:spPr/>
    </dgm:pt>
    <dgm:pt modelId="{40080769-A520-4EC8-B1D7-498C6E473D56}" type="pres">
      <dgm:prSet presAssocID="{7785BE7B-890A-4646-B83C-04B9B61DB9CB}" presName="Image" presStyleLbl="align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8E5741-3799-4778-84D7-31751906FC11}" type="pres">
      <dgm:prSet presAssocID="{7785BE7B-890A-4646-B83C-04B9B61DB9CB}" presName="Accent" presStyleLbl="parChTrans1D1" presStyleIdx="0" presStyleCnt="3"/>
      <dgm:spPr/>
    </dgm:pt>
    <dgm:pt modelId="{B79B107B-AFD6-45EF-96BD-53446907971D}" type="pres">
      <dgm:prSet presAssocID="{7785BE7B-890A-4646-B83C-04B9B61DB9CB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47E08-5077-4EEB-A13B-F755D0307281}" type="pres">
      <dgm:prSet presAssocID="{8D8DB1DE-39F5-4CBA-86C3-4FA0949E403D}" presName="sibTrans" presStyleCnt="0"/>
      <dgm:spPr/>
    </dgm:pt>
    <dgm:pt modelId="{DAB2D82A-6B99-4ADB-B52C-21DAEADA7476}" type="pres">
      <dgm:prSet presAssocID="{5765D5E4-5540-4687-BFF3-2882621CAE28}" presName="composite" presStyleCnt="0"/>
      <dgm:spPr/>
    </dgm:pt>
    <dgm:pt modelId="{19619BFB-4CCD-4246-A5E3-5F27932EAB7A}" type="pres">
      <dgm:prSet presAssocID="{5765D5E4-5540-4687-BFF3-2882621CAE28}" presName="Image" presStyleLbl="alignNod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7668019-B78B-4B9F-A5D5-B8C1843AFE9D}" type="pres">
      <dgm:prSet presAssocID="{5765D5E4-5540-4687-BFF3-2882621CAE28}" presName="Accent" presStyleLbl="parChTrans1D1" presStyleIdx="1" presStyleCnt="3"/>
      <dgm:spPr/>
    </dgm:pt>
    <dgm:pt modelId="{B9616980-AA83-40BE-888C-B8C593141D6A}" type="pres">
      <dgm:prSet presAssocID="{5765D5E4-5540-4687-BFF3-2882621CAE28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2DE8D0-A62C-402F-A7AF-265157FC9388}" type="pres">
      <dgm:prSet presAssocID="{68C41D3A-2A3F-483A-B41F-BFE0BFA1B976}" presName="sibTrans" presStyleCnt="0"/>
      <dgm:spPr/>
    </dgm:pt>
    <dgm:pt modelId="{99A0E930-3BF3-4E47-91B8-2454D6960735}" type="pres">
      <dgm:prSet presAssocID="{213653FD-C20E-4B02-AD07-1CBCE1561CA1}" presName="composite" presStyleCnt="0"/>
      <dgm:spPr/>
    </dgm:pt>
    <dgm:pt modelId="{18BFB4AF-47BC-4B5F-909C-490D6D4E3D1D}" type="pres">
      <dgm:prSet presAssocID="{213653FD-C20E-4B02-AD07-1CBCE1561CA1}" presName="Image" presStyleLbl="align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66C1321-DDDC-4364-91A6-2CA8135DB0AD}" type="pres">
      <dgm:prSet presAssocID="{213653FD-C20E-4B02-AD07-1CBCE1561CA1}" presName="Accent" presStyleLbl="parChTrans1D1" presStyleIdx="2" presStyleCnt="3"/>
      <dgm:spPr/>
    </dgm:pt>
    <dgm:pt modelId="{3619BCC1-7E05-48F0-A52F-864EBCB664D9}" type="pres">
      <dgm:prSet presAssocID="{213653FD-C20E-4B02-AD07-1CBCE1561CA1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2AD32E-DB92-4920-8456-C7396FACF687}" type="presOf" srcId="{7785BE7B-890A-4646-B83C-04B9B61DB9CB}" destId="{B79B107B-AFD6-45EF-96BD-53446907971D}" srcOrd="0" destOrd="0" presId="urn:microsoft.com/office/officeart/2008/layout/PictureLineup"/>
    <dgm:cxn modelId="{3B0FEEA7-EF51-4ADA-B267-65EE80BF8E3F}" type="presOf" srcId="{2CAEACA1-C347-45EB-B8CD-932B92A3DA44}" destId="{90AB3ECA-0FA6-460C-BCB2-EC0E63BDA8E3}" srcOrd="0" destOrd="0" presId="urn:microsoft.com/office/officeart/2008/layout/PictureLineup"/>
    <dgm:cxn modelId="{EA3F8FFC-4E21-41A0-B509-010F5D4D9984}" type="presOf" srcId="{5765D5E4-5540-4687-BFF3-2882621CAE28}" destId="{B9616980-AA83-40BE-888C-B8C593141D6A}" srcOrd="0" destOrd="0" presId="urn:microsoft.com/office/officeart/2008/layout/PictureLineup"/>
    <dgm:cxn modelId="{6F7DA07B-5BB0-489B-AFD3-EBCC607DEF60}" srcId="{2CAEACA1-C347-45EB-B8CD-932B92A3DA44}" destId="{7785BE7B-890A-4646-B83C-04B9B61DB9CB}" srcOrd="0" destOrd="0" parTransId="{C6148C4C-B946-48F5-9B0E-A3CE43631494}" sibTransId="{8D8DB1DE-39F5-4CBA-86C3-4FA0949E403D}"/>
    <dgm:cxn modelId="{67310969-E175-406E-9A83-41A042CC9080}" srcId="{2CAEACA1-C347-45EB-B8CD-932B92A3DA44}" destId="{5765D5E4-5540-4687-BFF3-2882621CAE28}" srcOrd="1" destOrd="0" parTransId="{AE3B5B0A-89EB-466B-8F78-207BA8317265}" sibTransId="{68C41D3A-2A3F-483A-B41F-BFE0BFA1B976}"/>
    <dgm:cxn modelId="{A173CA2F-2436-4931-8D48-6C8DD80AE3DF}" srcId="{2CAEACA1-C347-45EB-B8CD-932B92A3DA44}" destId="{213653FD-C20E-4B02-AD07-1CBCE1561CA1}" srcOrd="2" destOrd="0" parTransId="{36FAC515-5C12-494A-9B8E-F499AA7A1A1B}" sibTransId="{59E3286A-A15D-4593-A969-A66EF9891BA6}"/>
    <dgm:cxn modelId="{647AAC03-90FC-4B86-A7A0-A06A5063C09C}" type="presOf" srcId="{213653FD-C20E-4B02-AD07-1CBCE1561CA1}" destId="{3619BCC1-7E05-48F0-A52F-864EBCB664D9}" srcOrd="0" destOrd="0" presId="urn:microsoft.com/office/officeart/2008/layout/PictureLineup"/>
    <dgm:cxn modelId="{8E965EFB-4102-4800-A659-7B68DB1B152E}" type="presParOf" srcId="{90AB3ECA-0FA6-460C-BCB2-EC0E63BDA8E3}" destId="{4CBA279C-F3E6-41B0-BC30-F0740C8F3184}" srcOrd="0" destOrd="0" presId="urn:microsoft.com/office/officeart/2008/layout/PictureLineup"/>
    <dgm:cxn modelId="{8F029FB6-D74B-4DDE-984D-D66E3A54FBC5}" type="presParOf" srcId="{4CBA279C-F3E6-41B0-BC30-F0740C8F3184}" destId="{40080769-A520-4EC8-B1D7-498C6E473D56}" srcOrd="0" destOrd="0" presId="urn:microsoft.com/office/officeart/2008/layout/PictureLineup"/>
    <dgm:cxn modelId="{B8618074-7C5E-4D13-99B0-0A39CC71A435}" type="presParOf" srcId="{4CBA279C-F3E6-41B0-BC30-F0740C8F3184}" destId="{9F8E5741-3799-4778-84D7-31751906FC11}" srcOrd="1" destOrd="0" presId="urn:microsoft.com/office/officeart/2008/layout/PictureLineup"/>
    <dgm:cxn modelId="{F13D5EBB-5354-4640-AE29-95D6269B18A7}" type="presParOf" srcId="{4CBA279C-F3E6-41B0-BC30-F0740C8F3184}" destId="{B79B107B-AFD6-45EF-96BD-53446907971D}" srcOrd="2" destOrd="0" presId="urn:microsoft.com/office/officeart/2008/layout/PictureLineup"/>
    <dgm:cxn modelId="{4732A6B2-1D04-47BD-91F8-3DBFEF110D39}" type="presParOf" srcId="{90AB3ECA-0FA6-460C-BCB2-EC0E63BDA8E3}" destId="{CF547E08-5077-4EEB-A13B-F755D0307281}" srcOrd="1" destOrd="0" presId="urn:microsoft.com/office/officeart/2008/layout/PictureLineup"/>
    <dgm:cxn modelId="{B64A16F7-0152-4EA7-B37C-B35C4985F91C}" type="presParOf" srcId="{90AB3ECA-0FA6-460C-BCB2-EC0E63BDA8E3}" destId="{DAB2D82A-6B99-4ADB-B52C-21DAEADA7476}" srcOrd="2" destOrd="0" presId="urn:microsoft.com/office/officeart/2008/layout/PictureLineup"/>
    <dgm:cxn modelId="{E23A2D3A-C8B9-4804-9C84-AD41763E2BAD}" type="presParOf" srcId="{DAB2D82A-6B99-4ADB-B52C-21DAEADA7476}" destId="{19619BFB-4CCD-4246-A5E3-5F27932EAB7A}" srcOrd="0" destOrd="0" presId="urn:microsoft.com/office/officeart/2008/layout/PictureLineup"/>
    <dgm:cxn modelId="{6D2CF862-616B-4E0A-9F45-A7DB3BA9709D}" type="presParOf" srcId="{DAB2D82A-6B99-4ADB-B52C-21DAEADA7476}" destId="{E7668019-B78B-4B9F-A5D5-B8C1843AFE9D}" srcOrd="1" destOrd="0" presId="urn:microsoft.com/office/officeart/2008/layout/PictureLineup"/>
    <dgm:cxn modelId="{BE487B9A-D509-492C-BAB0-7B0969D1AB14}" type="presParOf" srcId="{DAB2D82A-6B99-4ADB-B52C-21DAEADA7476}" destId="{B9616980-AA83-40BE-888C-B8C593141D6A}" srcOrd="2" destOrd="0" presId="urn:microsoft.com/office/officeart/2008/layout/PictureLineup"/>
    <dgm:cxn modelId="{CEC95829-6CAC-4569-BE70-08875033EEBE}" type="presParOf" srcId="{90AB3ECA-0FA6-460C-BCB2-EC0E63BDA8E3}" destId="{FE2DE8D0-A62C-402F-A7AF-265157FC9388}" srcOrd="3" destOrd="0" presId="urn:microsoft.com/office/officeart/2008/layout/PictureLineup"/>
    <dgm:cxn modelId="{5C7BAE2B-117E-49B1-8409-497CDA917C7B}" type="presParOf" srcId="{90AB3ECA-0FA6-460C-BCB2-EC0E63BDA8E3}" destId="{99A0E930-3BF3-4E47-91B8-2454D6960735}" srcOrd="4" destOrd="0" presId="urn:microsoft.com/office/officeart/2008/layout/PictureLineup"/>
    <dgm:cxn modelId="{F71389A0-7E41-421E-A180-B1221AD75BA6}" type="presParOf" srcId="{99A0E930-3BF3-4E47-91B8-2454D6960735}" destId="{18BFB4AF-47BC-4B5F-909C-490D6D4E3D1D}" srcOrd="0" destOrd="0" presId="urn:microsoft.com/office/officeart/2008/layout/PictureLineup"/>
    <dgm:cxn modelId="{3CAEC7A9-99A3-43FB-8E9B-87D3BC283E0A}" type="presParOf" srcId="{99A0E930-3BF3-4E47-91B8-2454D6960735}" destId="{E66C1321-DDDC-4364-91A6-2CA8135DB0AD}" srcOrd="1" destOrd="0" presId="urn:microsoft.com/office/officeart/2008/layout/PictureLineup"/>
    <dgm:cxn modelId="{582A0B00-06AE-4B68-ABB5-DCA9C8BAFDF2}" type="presParOf" srcId="{99A0E930-3BF3-4E47-91B8-2454D6960735}" destId="{3619BCC1-7E05-48F0-A52F-864EBCB664D9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0EDD71D4-749D-4856-A399-11662BE89E2B}" type="doc">
      <dgm:prSet loTypeId="urn:microsoft.com/office/officeart/2011/layout/Picture Fram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D7354D-66FB-4B7C-AAF7-EB2B9849F930}">
      <dgm:prSet phldrT="[Text]"/>
      <dgm:spPr/>
      <dgm:t>
        <a:bodyPr/>
        <a:lstStyle/>
        <a:p>
          <a:r>
            <a:rPr lang="en-US" dirty="0" smtClean="0"/>
            <a:t>Flycatcher: </a:t>
          </a:r>
          <a:r>
            <a:rPr lang="en-US" dirty="0" err="1" smtClean="0"/>
            <a:t>W.Ghat</a:t>
          </a:r>
          <a:endParaRPr lang="en-US" dirty="0"/>
        </a:p>
      </dgm:t>
    </dgm:pt>
    <dgm:pt modelId="{934F3ECF-3653-443A-AD79-A750713BC739}" type="parTrans" cxnId="{836BD637-993C-4D5C-8A96-C16B2DE15219}">
      <dgm:prSet/>
      <dgm:spPr/>
      <dgm:t>
        <a:bodyPr/>
        <a:lstStyle/>
        <a:p>
          <a:endParaRPr lang="en-US"/>
        </a:p>
      </dgm:t>
    </dgm:pt>
    <dgm:pt modelId="{BDD8B582-DD52-4917-BCB8-290D0C3CF10D}" type="sibTrans" cxnId="{836BD637-993C-4D5C-8A96-C16B2DE15219}">
      <dgm:prSet/>
      <dgm:spPr/>
      <dgm:t>
        <a:bodyPr/>
        <a:lstStyle/>
        <a:p>
          <a:endParaRPr lang="en-US"/>
        </a:p>
      </dgm:t>
    </dgm:pt>
    <dgm:pt modelId="{2643EE1D-4E0A-4740-A4C0-FAEF68230BE3}">
      <dgm:prSet phldrT="[Text]"/>
      <dgm:spPr/>
      <dgm:t>
        <a:bodyPr/>
        <a:lstStyle/>
        <a:p>
          <a:r>
            <a:rPr lang="en-US" dirty="0" smtClean="0"/>
            <a:t>Flycatcher: </a:t>
          </a:r>
          <a:r>
            <a:rPr lang="en-US" dirty="0" err="1" smtClean="0"/>
            <a:t>W.Ghat</a:t>
          </a:r>
          <a:endParaRPr lang="en-US" dirty="0"/>
        </a:p>
      </dgm:t>
    </dgm:pt>
    <dgm:pt modelId="{49C87325-0BA5-4A34-97F5-CDC795DE582F}" type="parTrans" cxnId="{0E9C3A93-2C42-4A92-951E-B22F31FA38E5}">
      <dgm:prSet/>
      <dgm:spPr/>
      <dgm:t>
        <a:bodyPr/>
        <a:lstStyle/>
        <a:p>
          <a:endParaRPr lang="en-US"/>
        </a:p>
      </dgm:t>
    </dgm:pt>
    <dgm:pt modelId="{4CE5AE4D-6124-4C79-8E2D-3C743057608B}" type="sibTrans" cxnId="{0E9C3A93-2C42-4A92-951E-B22F31FA38E5}">
      <dgm:prSet/>
      <dgm:spPr/>
      <dgm:t>
        <a:bodyPr/>
        <a:lstStyle/>
        <a:p>
          <a:endParaRPr lang="en-US"/>
        </a:p>
      </dgm:t>
    </dgm:pt>
    <dgm:pt modelId="{3E1A85AB-F128-426F-8C7E-642D4E84DDCC}">
      <dgm:prSet phldrT="[Text]"/>
      <dgm:spPr/>
      <dgm:t>
        <a:bodyPr/>
        <a:lstStyle/>
        <a:p>
          <a:r>
            <a:rPr lang="en-US" dirty="0" smtClean="0"/>
            <a:t>Andaman: Woodpecker</a:t>
          </a:r>
          <a:endParaRPr lang="en-US" dirty="0"/>
        </a:p>
      </dgm:t>
    </dgm:pt>
    <dgm:pt modelId="{7DD9FC1E-9B17-404D-98B6-901B07838A1F}" type="parTrans" cxnId="{F40C26E6-E8D6-4636-B2A3-AAEE30F12397}">
      <dgm:prSet/>
      <dgm:spPr/>
      <dgm:t>
        <a:bodyPr/>
        <a:lstStyle/>
        <a:p>
          <a:endParaRPr lang="en-US"/>
        </a:p>
      </dgm:t>
    </dgm:pt>
    <dgm:pt modelId="{5D12D971-3BE3-4C0E-B4D4-F5E89E284F9A}" type="sibTrans" cxnId="{F40C26E6-E8D6-4636-B2A3-AAEE30F12397}">
      <dgm:prSet/>
      <dgm:spPr/>
      <dgm:t>
        <a:bodyPr/>
        <a:lstStyle/>
        <a:p>
          <a:endParaRPr lang="en-US"/>
        </a:p>
      </dgm:t>
    </dgm:pt>
    <dgm:pt modelId="{AABFD6FD-B13B-49CD-9D83-FDBA17ED3DD6}">
      <dgm:prSet phldrT="[Text]"/>
      <dgm:spPr/>
      <dgm:t>
        <a:bodyPr/>
        <a:lstStyle/>
        <a:p>
          <a:r>
            <a:rPr lang="en-US" dirty="0" smtClean="0"/>
            <a:t>Nicobar Pigeon</a:t>
          </a:r>
          <a:endParaRPr lang="en-US" dirty="0"/>
        </a:p>
      </dgm:t>
    </dgm:pt>
    <dgm:pt modelId="{3DECE927-3AB7-4B30-9E1E-3A734A8BCB2F}" type="parTrans" cxnId="{151FB795-050F-42C5-A3DC-B607F095E8DC}">
      <dgm:prSet/>
      <dgm:spPr/>
      <dgm:t>
        <a:bodyPr/>
        <a:lstStyle/>
        <a:p>
          <a:endParaRPr lang="en-US"/>
        </a:p>
      </dgm:t>
    </dgm:pt>
    <dgm:pt modelId="{85EAE07F-A71B-426C-9F30-4915E0A01631}" type="sibTrans" cxnId="{151FB795-050F-42C5-A3DC-B607F095E8DC}">
      <dgm:prSet/>
      <dgm:spPr/>
      <dgm:t>
        <a:bodyPr/>
        <a:lstStyle/>
        <a:p>
          <a:endParaRPr lang="en-US"/>
        </a:p>
      </dgm:t>
    </dgm:pt>
    <dgm:pt modelId="{9A0C81AC-0333-4188-973A-2076AFF8E8FA}" type="pres">
      <dgm:prSet presAssocID="{0EDD71D4-749D-4856-A399-11662BE89E2B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A83517E2-2E3E-4EA1-9BED-D4AF80103FF7}" type="pres">
      <dgm:prSet presAssocID="{80D7354D-66FB-4B7C-AAF7-EB2B9849F930}" presName="composite" presStyleCnt="0"/>
      <dgm:spPr/>
    </dgm:pt>
    <dgm:pt modelId="{F39D3727-FC86-4852-9E71-081D273B99A9}" type="pres">
      <dgm:prSet presAssocID="{80D7354D-66FB-4B7C-AAF7-EB2B9849F930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8E7B98-A228-49D2-82CB-AD02A444E9FA}" type="pres">
      <dgm:prSet presAssocID="{80D7354D-66FB-4B7C-AAF7-EB2B9849F930}" presName="Accent1" presStyleLbl="parChTrans1D1" presStyleIdx="0" presStyleCnt="4"/>
      <dgm:spPr/>
    </dgm:pt>
    <dgm:pt modelId="{8A60AC76-DBD1-415A-849D-457BA445E8DA}" type="pres">
      <dgm:prSet presAssocID="{80D7354D-66FB-4B7C-AAF7-EB2B9849F930}" presName="Image" presStyleLbl="alignImgPlace1" presStyleIdx="0" presStyleCnt="4" custScaleX="77779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6252821-1955-4496-AA32-68A6E3F3A552}" type="pres">
      <dgm:prSet presAssocID="{BDD8B582-DD52-4917-BCB8-290D0C3CF10D}" presName="sibTrans" presStyleCnt="0"/>
      <dgm:spPr/>
    </dgm:pt>
    <dgm:pt modelId="{17A3AD1A-BFE0-401F-ABC3-0E400F7AFC22}" type="pres">
      <dgm:prSet presAssocID="{2643EE1D-4E0A-4740-A4C0-FAEF68230BE3}" presName="composite" presStyleCnt="0"/>
      <dgm:spPr/>
    </dgm:pt>
    <dgm:pt modelId="{6E17462A-92E1-4AE6-AA42-940068FA0BF6}" type="pres">
      <dgm:prSet presAssocID="{2643EE1D-4E0A-4740-A4C0-FAEF68230BE3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3A01D-86E2-487B-9C38-21F48ED86164}" type="pres">
      <dgm:prSet presAssocID="{2643EE1D-4E0A-4740-A4C0-FAEF68230BE3}" presName="Accent1" presStyleLbl="parChTrans1D1" presStyleIdx="1" presStyleCnt="4"/>
      <dgm:spPr/>
    </dgm:pt>
    <dgm:pt modelId="{15C3E292-1F62-4B32-9FB8-0CE137A68363}" type="pres">
      <dgm:prSet presAssocID="{2643EE1D-4E0A-4740-A4C0-FAEF68230BE3}" presName="Image" presStyleLbl="alignImgPlace1" presStyleIdx="1" presStyleCnt="4" custScaleX="87450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6BB3612-07B6-419C-81DE-5C19F29B1C8A}" type="pres">
      <dgm:prSet presAssocID="{4CE5AE4D-6124-4C79-8E2D-3C743057608B}" presName="sibTrans" presStyleCnt="0"/>
      <dgm:spPr/>
    </dgm:pt>
    <dgm:pt modelId="{7FABDEEE-D4A6-4F49-AC66-9376B6B5142B}" type="pres">
      <dgm:prSet presAssocID="{3E1A85AB-F128-426F-8C7E-642D4E84DDCC}" presName="composite" presStyleCnt="0"/>
      <dgm:spPr/>
    </dgm:pt>
    <dgm:pt modelId="{25E2EEB3-765E-4E40-A147-F6D2EC709474}" type="pres">
      <dgm:prSet presAssocID="{3E1A85AB-F128-426F-8C7E-642D4E84DDCC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9D53B-6BE0-467F-A5C5-BA91C2979A3A}" type="pres">
      <dgm:prSet presAssocID="{3E1A85AB-F128-426F-8C7E-642D4E84DDCC}" presName="Accent1" presStyleLbl="parChTrans1D1" presStyleIdx="2" presStyleCnt="4"/>
      <dgm:spPr/>
    </dgm:pt>
    <dgm:pt modelId="{741B4EE2-47AF-43B6-97B7-1A294EB811E7}" type="pres">
      <dgm:prSet presAssocID="{3E1A85AB-F128-426F-8C7E-642D4E84DDCC}" presName="Image" presStyleLbl="alignImgPlace1" presStyleIdx="2" presStyleCnt="4" custScaleX="82049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2120FC0-3E4F-4189-9F6A-5414BB4BF920}" type="pres">
      <dgm:prSet presAssocID="{5D12D971-3BE3-4C0E-B4D4-F5E89E284F9A}" presName="sibTrans" presStyleCnt="0"/>
      <dgm:spPr/>
    </dgm:pt>
    <dgm:pt modelId="{4235B0C6-E84C-49A1-8115-E1CEBB3078FF}" type="pres">
      <dgm:prSet presAssocID="{AABFD6FD-B13B-49CD-9D83-FDBA17ED3DD6}" presName="composite" presStyleCnt="0"/>
      <dgm:spPr/>
    </dgm:pt>
    <dgm:pt modelId="{6B722172-1E32-44E1-9452-F488B84B6B10}" type="pres">
      <dgm:prSet presAssocID="{AABFD6FD-B13B-49CD-9D83-FDBA17ED3DD6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4F5FF7-F106-4C10-9A84-7412FEE05FA5}" type="pres">
      <dgm:prSet presAssocID="{AABFD6FD-B13B-49CD-9D83-FDBA17ED3DD6}" presName="Accent1" presStyleLbl="parChTrans1D1" presStyleIdx="3" presStyleCnt="4"/>
      <dgm:spPr/>
    </dgm:pt>
    <dgm:pt modelId="{D9175F8B-88CA-498E-B249-E9A754520844}" type="pres">
      <dgm:prSet presAssocID="{AABFD6FD-B13B-49CD-9D83-FDBA17ED3DD6}" presName="Image" presStyleLbl="alignImgPlace1" presStyleIdx="3" presStyleCnt="4" custScaleX="8365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F40C26E6-E8D6-4636-B2A3-AAEE30F12397}" srcId="{0EDD71D4-749D-4856-A399-11662BE89E2B}" destId="{3E1A85AB-F128-426F-8C7E-642D4E84DDCC}" srcOrd="2" destOrd="0" parTransId="{7DD9FC1E-9B17-404D-98B6-901B07838A1F}" sibTransId="{5D12D971-3BE3-4C0E-B4D4-F5E89E284F9A}"/>
    <dgm:cxn modelId="{024FF16F-CDE4-481B-B6B4-10001C80BE8D}" type="presOf" srcId="{80D7354D-66FB-4B7C-AAF7-EB2B9849F930}" destId="{F39D3727-FC86-4852-9E71-081D273B99A9}" srcOrd="0" destOrd="0" presId="urn:microsoft.com/office/officeart/2011/layout/Picture Frame"/>
    <dgm:cxn modelId="{0E9C3A93-2C42-4A92-951E-B22F31FA38E5}" srcId="{0EDD71D4-749D-4856-A399-11662BE89E2B}" destId="{2643EE1D-4E0A-4740-A4C0-FAEF68230BE3}" srcOrd="1" destOrd="0" parTransId="{49C87325-0BA5-4A34-97F5-CDC795DE582F}" sibTransId="{4CE5AE4D-6124-4C79-8E2D-3C743057608B}"/>
    <dgm:cxn modelId="{03F2BF19-EF16-47C5-BCC8-47BE313DBBF6}" type="presOf" srcId="{0EDD71D4-749D-4856-A399-11662BE89E2B}" destId="{9A0C81AC-0333-4188-973A-2076AFF8E8FA}" srcOrd="0" destOrd="0" presId="urn:microsoft.com/office/officeart/2011/layout/Picture Frame"/>
    <dgm:cxn modelId="{3644C1BE-47DE-4E61-B6EA-ABB779E57D60}" type="presOf" srcId="{2643EE1D-4E0A-4740-A4C0-FAEF68230BE3}" destId="{6E17462A-92E1-4AE6-AA42-940068FA0BF6}" srcOrd="0" destOrd="0" presId="urn:microsoft.com/office/officeart/2011/layout/Picture Frame"/>
    <dgm:cxn modelId="{A727331C-AD62-4C61-AF6D-719CA3526D83}" type="presOf" srcId="{AABFD6FD-B13B-49CD-9D83-FDBA17ED3DD6}" destId="{6B722172-1E32-44E1-9452-F488B84B6B10}" srcOrd="0" destOrd="0" presId="urn:microsoft.com/office/officeart/2011/layout/Picture Frame"/>
    <dgm:cxn modelId="{836BD637-993C-4D5C-8A96-C16B2DE15219}" srcId="{0EDD71D4-749D-4856-A399-11662BE89E2B}" destId="{80D7354D-66FB-4B7C-AAF7-EB2B9849F930}" srcOrd="0" destOrd="0" parTransId="{934F3ECF-3653-443A-AD79-A750713BC739}" sibTransId="{BDD8B582-DD52-4917-BCB8-290D0C3CF10D}"/>
    <dgm:cxn modelId="{151FB795-050F-42C5-A3DC-B607F095E8DC}" srcId="{0EDD71D4-749D-4856-A399-11662BE89E2B}" destId="{AABFD6FD-B13B-49CD-9D83-FDBA17ED3DD6}" srcOrd="3" destOrd="0" parTransId="{3DECE927-3AB7-4B30-9E1E-3A734A8BCB2F}" sibTransId="{85EAE07F-A71B-426C-9F30-4915E0A01631}"/>
    <dgm:cxn modelId="{48EB62DA-A518-4EBF-9E92-79DE6FFA559E}" type="presOf" srcId="{3E1A85AB-F128-426F-8C7E-642D4E84DDCC}" destId="{25E2EEB3-765E-4E40-A147-F6D2EC709474}" srcOrd="0" destOrd="0" presId="urn:microsoft.com/office/officeart/2011/layout/Picture Frame"/>
    <dgm:cxn modelId="{2E2EABC5-D839-4EC7-8BA4-4208FCFC11FB}" type="presParOf" srcId="{9A0C81AC-0333-4188-973A-2076AFF8E8FA}" destId="{A83517E2-2E3E-4EA1-9BED-D4AF80103FF7}" srcOrd="0" destOrd="0" presId="urn:microsoft.com/office/officeart/2011/layout/Picture Frame"/>
    <dgm:cxn modelId="{4C54ADAA-BF04-45C4-AAB2-AD47A0A546BB}" type="presParOf" srcId="{A83517E2-2E3E-4EA1-9BED-D4AF80103FF7}" destId="{F39D3727-FC86-4852-9E71-081D273B99A9}" srcOrd="0" destOrd="0" presId="urn:microsoft.com/office/officeart/2011/layout/Picture Frame"/>
    <dgm:cxn modelId="{8044915A-5E54-4003-961E-35ED35182AF8}" type="presParOf" srcId="{A83517E2-2E3E-4EA1-9BED-D4AF80103FF7}" destId="{4C8E7B98-A228-49D2-82CB-AD02A444E9FA}" srcOrd="1" destOrd="0" presId="urn:microsoft.com/office/officeart/2011/layout/Picture Frame"/>
    <dgm:cxn modelId="{74FF3464-EE04-4C4E-9C29-B345774E7878}" type="presParOf" srcId="{A83517E2-2E3E-4EA1-9BED-D4AF80103FF7}" destId="{8A60AC76-DBD1-415A-849D-457BA445E8DA}" srcOrd="2" destOrd="0" presId="urn:microsoft.com/office/officeart/2011/layout/Picture Frame"/>
    <dgm:cxn modelId="{75B428F0-7400-487F-959F-71CCA66344E2}" type="presParOf" srcId="{9A0C81AC-0333-4188-973A-2076AFF8E8FA}" destId="{C6252821-1955-4496-AA32-68A6E3F3A552}" srcOrd="1" destOrd="0" presId="urn:microsoft.com/office/officeart/2011/layout/Picture Frame"/>
    <dgm:cxn modelId="{653AF256-A2ED-43BF-A4FD-1768E9C2FB56}" type="presParOf" srcId="{9A0C81AC-0333-4188-973A-2076AFF8E8FA}" destId="{17A3AD1A-BFE0-401F-ABC3-0E400F7AFC22}" srcOrd="2" destOrd="0" presId="urn:microsoft.com/office/officeart/2011/layout/Picture Frame"/>
    <dgm:cxn modelId="{0BD98EBA-D30B-4B6A-BC04-665FFA260362}" type="presParOf" srcId="{17A3AD1A-BFE0-401F-ABC3-0E400F7AFC22}" destId="{6E17462A-92E1-4AE6-AA42-940068FA0BF6}" srcOrd="0" destOrd="0" presId="urn:microsoft.com/office/officeart/2011/layout/Picture Frame"/>
    <dgm:cxn modelId="{D3E94B52-1EE3-4EEF-8090-CFDF6B7A967D}" type="presParOf" srcId="{17A3AD1A-BFE0-401F-ABC3-0E400F7AFC22}" destId="{4FC3A01D-86E2-487B-9C38-21F48ED86164}" srcOrd="1" destOrd="0" presId="urn:microsoft.com/office/officeart/2011/layout/Picture Frame"/>
    <dgm:cxn modelId="{B97DBF1E-09C1-4387-BB69-6F2A5C014DE2}" type="presParOf" srcId="{17A3AD1A-BFE0-401F-ABC3-0E400F7AFC22}" destId="{15C3E292-1F62-4B32-9FB8-0CE137A68363}" srcOrd="2" destOrd="0" presId="urn:microsoft.com/office/officeart/2011/layout/Picture Frame"/>
    <dgm:cxn modelId="{2A980661-66B8-4E01-A0B3-DA7D60002C75}" type="presParOf" srcId="{9A0C81AC-0333-4188-973A-2076AFF8E8FA}" destId="{36BB3612-07B6-419C-81DE-5C19F29B1C8A}" srcOrd="3" destOrd="0" presId="urn:microsoft.com/office/officeart/2011/layout/Picture Frame"/>
    <dgm:cxn modelId="{C220AE5E-9139-4C97-A898-BF9CAA1F3D1F}" type="presParOf" srcId="{9A0C81AC-0333-4188-973A-2076AFF8E8FA}" destId="{7FABDEEE-D4A6-4F49-AC66-9376B6B5142B}" srcOrd="4" destOrd="0" presId="urn:microsoft.com/office/officeart/2011/layout/Picture Frame"/>
    <dgm:cxn modelId="{A543C57A-A516-4201-8F0C-1ED41F44C13F}" type="presParOf" srcId="{7FABDEEE-D4A6-4F49-AC66-9376B6B5142B}" destId="{25E2EEB3-765E-4E40-A147-F6D2EC709474}" srcOrd="0" destOrd="0" presId="urn:microsoft.com/office/officeart/2011/layout/Picture Frame"/>
    <dgm:cxn modelId="{3BB32D8E-B367-41CE-9BAE-2A49B530AF5D}" type="presParOf" srcId="{7FABDEEE-D4A6-4F49-AC66-9376B6B5142B}" destId="{4749D53B-6BE0-467F-A5C5-BA91C2979A3A}" srcOrd="1" destOrd="0" presId="urn:microsoft.com/office/officeart/2011/layout/Picture Frame"/>
    <dgm:cxn modelId="{5ECA2FE6-CE83-490E-B0CC-94447742B36B}" type="presParOf" srcId="{7FABDEEE-D4A6-4F49-AC66-9376B6B5142B}" destId="{741B4EE2-47AF-43B6-97B7-1A294EB811E7}" srcOrd="2" destOrd="0" presId="urn:microsoft.com/office/officeart/2011/layout/Picture Frame"/>
    <dgm:cxn modelId="{6ABB135F-6171-43F6-8800-0A0EC02A9980}" type="presParOf" srcId="{9A0C81AC-0333-4188-973A-2076AFF8E8FA}" destId="{22120FC0-3E4F-4189-9F6A-5414BB4BF920}" srcOrd="5" destOrd="0" presId="urn:microsoft.com/office/officeart/2011/layout/Picture Frame"/>
    <dgm:cxn modelId="{BB85BE17-F8F8-4317-8540-CA60637E0F5D}" type="presParOf" srcId="{9A0C81AC-0333-4188-973A-2076AFF8E8FA}" destId="{4235B0C6-E84C-49A1-8115-E1CEBB3078FF}" srcOrd="6" destOrd="0" presId="urn:microsoft.com/office/officeart/2011/layout/Picture Frame"/>
    <dgm:cxn modelId="{448CD572-1579-48C6-9DEE-08F6262E9D0C}" type="presParOf" srcId="{4235B0C6-E84C-49A1-8115-E1CEBB3078FF}" destId="{6B722172-1E32-44E1-9452-F488B84B6B10}" srcOrd="0" destOrd="0" presId="urn:microsoft.com/office/officeart/2011/layout/Picture Frame"/>
    <dgm:cxn modelId="{5DD07C3A-4C04-4873-83A3-05CEFB3284BE}" type="presParOf" srcId="{4235B0C6-E84C-49A1-8115-E1CEBB3078FF}" destId="{AA4F5FF7-F106-4C10-9A84-7412FEE05FA5}" srcOrd="1" destOrd="0" presId="urn:microsoft.com/office/officeart/2011/layout/Picture Frame"/>
    <dgm:cxn modelId="{F8E9CC2C-8C40-42F9-8EB8-B6FA235A937E}" type="presParOf" srcId="{4235B0C6-E84C-49A1-8115-E1CEBB3078FF}" destId="{D9175F8B-88CA-498E-B249-E9A754520844}" srcOrd="2" destOrd="0" presId="urn:microsoft.com/office/officeart/2011/layout/Picture Fram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E84846DC-1C42-4890-A6AF-00B7BD7DD2FD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C68DFE-6109-4827-B72E-2F06DD986C79}">
      <dgm:prSet phldrT="[Text]"/>
      <dgm:spPr/>
      <dgm:t>
        <a:bodyPr/>
        <a:lstStyle/>
        <a:p>
          <a:r>
            <a:rPr lang="en-US" dirty="0" smtClean="0"/>
            <a:t>Albania: Agnes </a:t>
          </a:r>
          <a:r>
            <a:rPr lang="en-US" dirty="0" err="1" smtClean="0"/>
            <a:t>Bojaxhiu</a:t>
          </a:r>
          <a:endParaRPr lang="en-US" dirty="0"/>
        </a:p>
      </dgm:t>
    </dgm:pt>
    <dgm:pt modelId="{3E3AA9C5-B2EA-4A05-8FBB-1A63BB7D7B11}" type="parTrans" cxnId="{DE821180-DAFE-49EC-BDCF-35DCEE0F5751}">
      <dgm:prSet/>
      <dgm:spPr/>
      <dgm:t>
        <a:bodyPr/>
        <a:lstStyle/>
        <a:p>
          <a:endParaRPr lang="en-US"/>
        </a:p>
      </dgm:t>
    </dgm:pt>
    <dgm:pt modelId="{DF23345E-5FF0-483B-8A33-297FC8017124}" type="sibTrans" cxnId="{DE821180-DAFE-49EC-BDCF-35DCEE0F5751}">
      <dgm:prSet/>
      <dgm:spPr/>
      <dgm:t>
        <a:bodyPr/>
        <a:lstStyle/>
        <a:p>
          <a:endParaRPr lang="en-US"/>
        </a:p>
      </dgm:t>
    </dgm:pt>
    <dgm:pt modelId="{7F1C6492-4F28-493E-9AE1-3DF8DD58FF35}">
      <dgm:prSet phldrT="[Text]"/>
      <dgm:spPr/>
      <dgm:t>
        <a:bodyPr/>
        <a:lstStyle/>
        <a:p>
          <a:r>
            <a:rPr lang="en-US" dirty="0" smtClean="0"/>
            <a:t>31</a:t>
          </a:r>
          <a:r>
            <a:rPr lang="en-US" baseline="30000" dirty="0" smtClean="0"/>
            <a:t>st</a:t>
          </a:r>
          <a:r>
            <a:rPr lang="en-US" dirty="0" smtClean="0"/>
            <a:t> Oct</a:t>
          </a:r>
          <a:endParaRPr lang="en-US" dirty="0"/>
        </a:p>
      </dgm:t>
    </dgm:pt>
    <dgm:pt modelId="{F1A5841E-5FBB-411F-925A-0CF6AB802257}" type="parTrans" cxnId="{F562A819-DE99-49CA-9003-E60D353E273B}">
      <dgm:prSet/>
      <dgm:spPr/>
      <dgm:t>
        <a:bodyPr/>
        <a:lstStyle/>
        <a:p>
          <a:endParaRPr lang="en-US"/>
        </a:p>
      </dgm:t>
    </dgm:pt>
    <dgm:pt modelId="{EA1CFD27-BC77-4159-8486-7EE8A6AE75C2}" type="sibTrans" cxnId="{F562A819-DE99-49CA-9003-E60D353E273B}">
      <dgm:prSet/>
      <dgm:spPr/>
      <dgm:t>
        <a:bodyPr/>
        <a:lstStyle/>
        <a:p>
          <a:endParaRPr lang="en-US"/>
        </a:p>
      </dgm:t>
    </dgm:pt>
    <dgm:pt modelId="{6DC3A113-3848-4646-AAB7-9A8B28564620}">
      <dgm:prSet phldrT="[Text]" phldr="1"/>
      <dgm:spPr/>
      <dgm:t>
        <a:bodyPr/>
        <a:lstStyle/>
        <a:p>
          <a:endParaRPr lang="en-US"/>
        </a:p>
      </dgm:t>
    </dgm:pt>
    <dgm:pt modelId="{927E7E3E-7D58-4D10-B0FC-57F1F2993F25}" type="parTrans" cxnId="{CBBAF232-39D4-4EB5-A29E-5528AE070790}">
      <dgm:prSet/>
      <dgm:spPr/>
      <dgm:t>
        <a:bodyPr/>
        <a:lstStyle/>
        <a:p>
          <a:endParaRPr lang="en-US"/>
        </a:p>
      </dgm:t>
    </dgm:pt>
    <dgm:pt modelId="{FE50AFAF-B0FF-4572-81DF-FB6F7F9836D4}" type="sibTrans" cxnId="{CBBAF232-39D4-4EB5-A29E-5528AE070790}">
      <dgm:prSet/>
      <dgm:spPr/>
      <dgm:t>
        <a:bodyPr/>
        <a:lstStyle/>
        <a:p>
          <a:endParaRPr lang="en-US"/>
        </a:p>
      </dgm:t>
    </dgm:pt>
    <dgm:pt modelId="{AB3C9184-8345-432C-8615-B92247F2D229}">
      <dgm:prSet phldrT="[Text]"/>
      <dgm:spPr/>
      <dgm:t>
        <a:bodyPr/>
        <a:lstStyle/>
        <a:p>
          <a:r>
            <a:rPr lang="en-US" dirty="0" smtClean="0"/>
            <a:t>Calcutta</a:t>
          </a:r>
          <a:endParaRPr lang="en-US" dirty="0"/>
        </a:p>
      </dgm:t>
    </dgm:pt>
    <dgm:pt modelId="{C39BDEAE-92AE-4A56-8493-B8BCCE9D5E5D}" type="parTrans" cxnId="{A22B6175-1BAF-42BF-A332-D71280CEABCB}">
      <dgm:prSet/>
      <dgm:spPr/>
      <dgm:t>
        <a:bodyPr/>
        <a:lstStyle/>
        <a:p>
          <a:endParaRPr lang="en-US"/>
        </a:p>
      </dgm:t>
    </dgm:pt>
    <dgm:pt modelId="{DB0EB8D5-67CC-42B3-9572-18C72E94C5B3}" type="sibTrans" cxnId="{A22B6175-1BAF-42BF-A332-D71280CEABCB}">
      <dgm:prSet/>
      <dgm:spPr/>
      <dgm:t>
        <a:bodyPr/>
        <a:lstStyle/>
        <a:p>
          <a:endParaRPr lang="en-US"/>
        </a:p>
      </dgm:t>
    </dgm:pt>
    <dgm:pt modelId="{5276FACC-5868-4F63-B0A7-54E8BBA0B467}">
      <dgm:prSet phldrT="[Text]"/>
      <dgm:spPr/>
      <dgm:t>
        <a:bodyPr/>
        <a:lstStyle/>
        <a:p>
          <a:r>
            <a:rPr lang="en-US" dirty="0" smtClean="0"/>
            <a:t>79’: Nobel Peace</a:t>
          </a:r>
          <a:endParaRPr lang="en-US" dirty="0"/>
        </a:p>
      </dgm:t>
    </dgm:pt>
    <dgm:pt modelId="{796AFF9F-9A83-49FF-B0E0-C9950A04E5B7}" type="parTrans" cxnId="{E15A5AC8-3D63-4843-A601-D50685E5E19B}">
      <dgm:prSet/>
      <dgm:spPr/>
      <dgm:t>
        <a:bodyPr/>
        <a:lstStyle/>
        <a:p>
          <a:endParaRPr lang="en-US"/>
        </a:p>
      </dgm:t>
    </dgm:pt>
    <dgm:pt modelId="{DA29AD0A-AD8A-4B82-8F4B-CAFDCC1E1C05}" type="sibTrans" cxnId="{E15A5AC8-3D63-4843-A601-D50685E5E19B}">
      <dgm:prSet/>
      <dgm:spPr/>
      <dgm:t>
        <a:bodyPr/>
        <a:lstStyle/>
        <a:p>
          <a:endParaRPr lang="en-US"/>
        </a:p>
      </dgm:t>
    </dgm:pt>
    <dgm:pt modelId="{CF8DB537-A171-4898-9485-22B5E77AD97A}">
      <dgm:prSet phldrT="[Text]"/>
      <dgm:spPr/>
      <dgm:t>
        <a:bodyPr/>
        <a:lstStyle/>
        <a:p>
          <a:r>
            <a:rPr lang="en-US" dirty="0" smtClean="0"/>
            <a:t>’16: </a:t>
          </a:r>
          <a:r>
            <a:rPr lang="en-US" dirty="0" err="1" smtClean="0"/>
            <a:t>Canotisation</a:t>
          </a:r>
          <a:r>
            <a:rPr lang="en-US" dirty="0" smtClean="0"/>
            <a:t> </a:t>
          </a:r>
          <a:endParaRPr lang="en-US" dirty="0"/>
        </a:p>
      </dgm:t>
    </dgm:pt>
    <dgm:pt modelId="{8B89D44E-6E42-4ABD-833B-D4BC656BBE60}" type="parTrans" cxnId="{B80125B0-17A9-4A47-8273-9EE88F53BF50}">
      <dgm:prSet/>
      <dgm:spPr/>
      <dgm:t>
        <a:bodyPr/>
        <a:lstStyle/>
        <a:p>
          <a:endParaRPr lang="en-US"/>
        </a:p>
      </dgm:t>
    </dgm:pt>
    <dgm:pt modelId="{68497D44-0780-4D36-8571-F116F768C219}" type="sibTrans" cxnId="{B80125B0-17A9-4A47-8273-9EE88F53BF50}">
      <dgm:prSet/>
      <dgm:spPr/>
      <dgm:t>
        <a:bodyPr/>
        <a:lstStyle/>
        <a:p>
          <a:endParaRPr lang="en-US"/>
        </a:p>
      </dgm:t>
    </dgm:pt>
    <dgm:pt modelId="{559C38B8-E871-484F-8413-6BE683125EF7}" type="pres">
      <dgm:prSet presAssocID="{E84846DC-1C42-4890-A6AF-00B7BD7DD2FD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BA2A07-BD4D-41F8-87C2-407B01214455}" type="pres">
      <dgm:prSet presAssocID="{69C68DFE-6109-4827-B72E-2F06DD986C79}" presName="composite" presStyleCnt="0"/>
      <dgm:spPr/>
    </dgm:pt>
    <dgm:pt modelId="{44457B33-A3BA-4394-A2F2-2DF177FA81C0}" type="pres">
      <dgm:prSet presAssocID="{69C68DFE-6109-4827-B72E-2F06DD986C79}" presName="Image" presStyleLbl="alignNode1" presStyleIdx="0" presStyleCnt="3" custScaleX="7054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E3C3899-AE7A-47C2-9F16-A83DD56A09BD}" type="pres">
      <dgm:prSet presAssocID="{69C68DFE-6109-4827-B72E-2F06DD986C79}" presName="Accent" presStyleLbl="parChTrans1D1" presStyleIdx="0" presStyleCnt="3"/>
      <dgm:spPr/>
    </dgm:pt>
    <dgm:pt modelId="{D2E97A19-F8A4-43F2-98F7-E70B5B491626}" type="pres">
      <dgm:prSet presAssocID="{69C68DFE-6109-4827-B72E-2F06DD986C79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97331-6AA1-426A-8C4B-C5C08D2F55AB}" type="pres">
      <dgm:prSet presAssocID="{DF23345E-5FF0-483B-8A33-297FC8017124}" presName="sibTrans" presStyleCnt="0"/>
      <dgm:spPr/>
    </dgm:pt>
    <dgm:pt modelId="{6618EE46-0163-4BEC-BFDF-AB3270D3254D}" type="pres">
      <dgm:prSet presAssocID="{7F1C6492-4F28-493E-9AE1-3DF8DD58FF35}" presName="composite" presStyleCnt="0"/>
      <dgm:spPr/>
    </dgm:pt>
    <dgm:pt modelId="{92720B50-85D0-458D-87D5-599E66FBC670}" type="pres">
      <dgm:prSet presAssocID="{7F1C6492-4F28-493E-9AE1-3DF8DD58FF35}" presName="Image" presStyleLbl="alignNode1" presStyleIdx="1" presStyleCnt="3" custScaleX="86599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EE82CC-D0CF-4097-AD4F-CCE2DFE3C140}" type="pres">
      <dgm:prSet presAssocID="{7F1C6492-4F28-493E-9AE1-3DF8DD58FF35}" presName="Accent" presStyleLbl="parChTrans1D1" presStyleIdx="1" presStyleCnt="3"/>
      <dgm:spPr/>
    </dgm:pt>
    <dgm:pt modelId="{73BFE3AC-4859-403E-A96A-F7B979EE4E33}" type="pres">
      <dgm:prSet presAssocID="{7F1C6492-4F28-493E-9AE1-3DF8DD58FF35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725A6A-D79A-4D98-A10F-E88B11F9FE89}" type="pres">
      <dgm:prSet presAssocID="{EA1CFD27-BC77-4159-8486-7EE8A6AE75C2}" presName="sibTrans" presStyleCnt="0"/>
      <dgm:spPr/>
    </dgm:pt>
    <dgm:pt modelId="{EB67E3DC-0527-4648-AA31-B1D5684BB6D9}" type="pres">
      <dgm:prSet presAssocID="{6DC3A113-3848-4646-AAB7-9A8B28564620}" presName="composite" presStyleCnt="0"/>
      <dgm:spPr/>
    </dgm:pt>
    <dgm:pt modelId="{34CE42CC-7FB9-4078-925C-DAFEA0E30C95}" type="pres">
      <dgm:prSet presAssocID="{6DC3A113-3848-4646-AAB7-9A8B28564620}" presName="Image" presStyleLbl="alignNode1" presStyleIdx="2" presStyleCnt="3" custScaleX="8809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5EAE500-E013-487C-9753-C0575A56A8F6}" type="pres">
      <dgm:prSet presAssocID="{6DC3A113-3848-4646-AAB7-9A8B28564620}" presName="Accent" presStyleLbl="parChTrans1D1" presStyleIdx="2" presStyleCnt="3"/>
      <dgm:spPr/>
    </dgm:pt>
    <dgm:pt modelId="{71E25190-ED95-4D73-9B89-CB1CC58144FC}" type="pres">
      <dgm:prSet presAssocID="{6DC3A113-3848-4646-AAB7-9A8B28564620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2B6175-1BAF-42BF-A332-D71280CEABCB}" srcId="{69C68DFE-6109-4827-B72E-2F06DD986C79}" destId="{AB3C9184-8345-432C-8615-B92247F2D229}" srcOrd="0" destOrd="0" parTransId="{C39BDEAE-92AE-4A56-8493-B8BCCE9D5E5D}" sibTransId="{DB0EB8D5-67CC-42B3-9572-18C72E94C5B3}"/>
    <dgm:cxn modelId="{0EAAEA4F-D927-4038-BA17-7588403D5A39}" type="presOf" srcId="{CF8DB537-A171-4898-9485-22B5E77AD97A}" destId="{D2E97A19-F8A4-43F2-98F7-E70B5B491626}" srcOrd="0" destOrd="3" presId="urn:microsoft.com/office/officeart/2008/layout/PictureLineup"/>
    <dgm:cxn modelId="{3C312AA0-8149-4C00-84E7-8DF47E4AD438}" type="presOf" srcId="{7F1C6492-4F28-493E-9AE1-3DF8DD58FF35}" destId="{73BFE3AC-4859-403E-A96A-F7B979EE4E33}" srcOrd="0" destOrd="0" presId="urn:microsoft.com/office/officeart/2008/layout/PictureLineup"/>
    <dgm:cxn modelId="{84CBFB17-6901-4C9C-8896-35C689DAA271}" type="presOf" srcId="{5276FACC-5868-4F63-B0A7-54E8BBA0B467}" destId="{D2E97A19-F8A4-43F2-98F7-E70B5B491626}" srcOrd="0" destOrd="2" presId="urn:microsoft.com/office/officeart/2008/layout/PictureLineup"/>
    <dgm:cxn modelId="{B80125B0-17A9-4A47-8273-9EE88F53BF50}" srcId="{69C68DFE-6109-4827-B72E-2F06DD986C79}" destId="{CF8DB537-A171-4898-9485-22B5E77AD97A}" srcOrd="2" destOrd="0" parTransId="{8B89D44E-6E42-4ABD-833B-D4BC656BBE60}" sibTransId="{68497D44-0780-4D36-8571-F116F768C219}"/>
    <dgm:cxn modelId="{F562A819-DE99-49CA-9003-E60D353E273B}" srcId="{E84846DC-1C42-4890-A6AF-00B7BD7DD2FD}" destId="{7F1C6492-4F28-493E-9AE1-3DF8DD58FF35}" srcOrd="1" destOrd="0" parTransId="{F1A5841E-5FBB-411F-925A-0CF6AB802257}" sibTransId="{EA1CFD27-BC77-4159-8486-7EE8A6AE75C2}"/>
    <dgm:cxn modelId="{9C64F034-47E6-4F67-AF6C-E7623E1DCF33}" type="presOf" srcId="{AB3C9184-8345-432C-8615-B92247F2D229}" destId="{D2E97A19-F8A4-43F2-98F7-E70B5B491626}" srcOrd="0" destOrd="1" presId="urn:microsoft.com/office/officeart/2008/layout/PictureLineup"/>
    <dgm:cxn modelId="{F1BBE9C9-F86E-461D-9627-6DE7E86D52D5}" type="presOf" srcId="{6DC3A113-3848-4646-AAB7-9A8B28564620}" destId="{71E25190-ED95-4D73-9B89-CB1CC58144FC}" srcOrd="0" destOrd="0" presId="urn:microsoft.com/office/officeart/2008/layout/PictureLineup"/>
    <dgm:cxn modelId="{CBBAF232-39D4-4EB5-A29E-5528AE070790}" srcId="{E84846DC-1C42-4890-A6AF-00B7BD7DD2FD}" destId="{6DC3A113-3848-4646-AAB7-9A8B28564620}" srcOrd="2" destOrd="0" parTransId="{927E7E3E-7D58-4D10-B0FC-57F1F2993F25}" sibTransId="{FE50AFAF-B0FF-4572-81DF-FB6F7F9836D4}"/>
    <dgm:cxn modelId="{FC9C2AA4-7902-4618-A9EA-14D52979AD1B}" type="presOf" srcId="{69C68DFE-6109-4827-B72E-2F06DD986C79}" destId="{D2E97A19-F8A4-43F2-98F7-E70B5B491626}" srcOrd="0" destOrd="0" presId="urn:microsoft.com/office/officeart/2008/layout/PictureLineup"/>
    <dgm:cxn modelId="{A64561F1-17D9-403D-9531-8B0E78F7C282}" type="presOf" srcId="{E84846DC-1C42-4890-A6AF-00B7BD7DD2FD}" destId="{559C38B8-E871-484F-8413-6BE683125EF7}" srcOrd="0" destOrd="0" presId="urn:microsoft.com/office/officeart/2008/layout/PictureLineup"/>
    <dgm:cxn modelId="{DE821180-DAFE-49EC-BDCF-35DCEE0F5751}" srcId="{E84846DC-1C42-4890-A6AF-00B7BD7DD2FD}" destId="{69C68DFE-6109-4827-B72E-2F06DD986C79}" srcOrd="0" destOrd="0" parTransId="{3E3AA9C5-B2EA-4A05-8FBB-1A63BB7D7B11}" sibTransId="{DF23345E-5FF0-483B-8A33-297FC8017124}"/>
    <dgm:cxn modelId="{E15A5AC8-3D63-4843-A601-D50685E5E19B}" srcId="{69C68DFE-6109-4827-B72E-2F06DD986C79}" destId="{5276FACC-5868-4F63-B0A7-54E8BBA0B467}" srcOrd="1" destOrd="0" parTransId="{796AFF9F-9A83-49FF-B0E0-C9950A04E5B7}" sibTransId="{DA29AD0A-AD8A-4B82-8F4B-CAFDCC1E1C05}"/>
    <dgm:cxn modelId="{021E8A01-ACA4-46A4-87F7-ABCA32907A35}" type="presParOf" srcId="{559C38B8-E871-484F-8413-6BE683125EF7}" destId="{24BA2A07-BD4D-41F8-87C2-407B01214455}" srcOrd="0" destOrd="0" presId="urn:microsoft.com/office/officeart/2008/layout/PictureLineup"/>
    <dgm:cxn modelId="{CB9E3C1A-88BE-4851-8942-B9754E3527AF}" type="presParOf" srcId="{24BA2A07-BD4D-41F8-87C2-407B01214455}" destId="{44457B33-A3BA-4394-A2F2-2DF177FA81C0}" srcOrd="0" destOrd="0" presId="urn:microsoft.com/office/officeart/2008/layout/PictureLineup"/>
    <dgm:cxn modelId="{896BC6A0-28CB-449C-8D84-8BC23AFA560F}" type="presParOf" srcId="{24BA2A07-BD4D-41F8-87C2-407B01214455}" destId="{0E3C3899-AE7A-47C2-9F16-A83DD56A09BD}" srcOrd="1" destOrd="0" presId="urn:microsoft.com/office/officeart/2008/layout/PictureLineup"/>
    <dgm:cxn modelId="{47204E26-C4DF-4A3C-AA82-DB20AD9D3F21}" type="presParOf" srcId="{24BA2A07-BD4D-41F8-87C2-407B01214455}" destId="{D2E97A19-F8A4-43F2-98F7-E70B5B491626}" srcOrd="2" destOrd="0" presId="urn:microsoft.com/office/officeart/2008/layout/PictureLineup"/>
    <dgm:cxn modelId="{030D4AEA-638E-4603-B568-D8BEA815327D}" type="presParOf" srcId="{559C38B8-E871-484F-8413-6BE683125EF7}" destId="{BA297331-6AA1-426A-8C4B-C5C08D2F55AB}" srcOrd="1" destOrd="0" presId="urn:microsoft.com/office/officeart/2008/layout/PictureLineup"/>
    <dgm:cxn modelId="{4EEE899B-D2C2-4B9A-820C-32739A1D215C}" type="presParOf" srcId="{559C38B8-E871-484F-8413-6BE683125EF7}" destId="{6618EE46-0163-4BEC-BFDF-AB3270D3254D}" srcOrd="2" destOrd="0" presId="urn:microsoft.com/office/officeart/2008/layout/PictureLineup"/>
    <dgm:cxn modelId="{B651A627-C592-43D8-9DF8-CD98B977CDCF}" type="presParOf" srcId="{6618EE46-0163-4BEC-BFDF-AB3270D3254D}" destId="{92720B50-85D0-458D-87D5-599E66FBC670}" srcOrd="0" destOrd="0" presId="urn:microsoft.com/office/officeart/2008/layout/PictureLineup"/>
    <dgm:cxn modelId="{BF1E40F2-ABB9-42C7-995B-8E622D9074E3}" type="presParOf" srcId="{6618EE46-0163-4BEC-BFDF-AB3270D3254D}" destId="{2FEE82CC-D0CF-4097-AD4F-CCE2DFE3C140}" srcOrd="1" destOrd="0" presId="urn:microsoft.com/office/officeart/2008/layout/PictureLineup"/>
    <dgm:cxn modelId="{A9C2A3E2-039C-4213-B167-2FA024647B9E}" type="presParOf" srcId="{6618EE46-0163-4BEC-BFDF-AB3270D3254D}" destId="{73BFE3AC-4859-403E-A96A-F7B979EE4E33}" srcOrd="2" destOrd="0" presId="urn:microsoft.com/office/officeart/2008/layout/PictureLineup"/>
    <dgm:cxn modelId="{25585C64-F2AD-49C8-84A1-2EDFAA9B81C8}" type="presParOf" srcId="{559C38B8-E871-484F-8413-6BE683125EF7}" destId="{11725A6A-D79A-4D98-A10F-E88B11F9FE89}" srcOrd="3" destOrd="0" presId="urn:microsoft.com/office/officeart/2008/layout/PictureLineup"/>
    <dgm:cxn modelId="{53BCB0C2-0BCC-4C75-8C77-BAB39ED3F199}" type="presParOf" srcId="{559C38B8-E871-484F-8413-6BE683125EF7}" destId="{EB67E3DC-0527-4648-AA31-B1D5684BB6D9}" srcOrd="4" destOrd="0" presId="urn:microsoft.com/office/officeart/2008/layout/PictureLineup"/>
    <dgm:cxn modelId="{4DB1C36B-6725-4CA9-A306-707916312079}" type="presParOf" srcId="{EB67E3DC-0527-4648-AA31-B1D5684BB6D9}" destId="{34CE42CC-7FB9-4078-925C-DAFEA0E30C95}" srcOrd="0" destOrd="0" presId="urn:microsoft.com/office/officeart/2008/layout/PictureLineup"/>
    <dgm:cxn modelId="{03827257-030E-44E6-B63D-A88F02AC360B}" type="presParOf" srcId="{EB67E3DC-0527-4648-AA31-B1D5684BB6D9}" destId="{B5EAE500-E013-487C-9753-C0575A56A8F6}" srcOrd="1" destOrd="0" presId="urn:microsoft.com/office/officeart/2008/layout/PictureLineup"/>
    <dgm:cxn modelId="{CEE58706-CFA8-4D5F-874D-7D18C7D30B50}" type="presParOf" srcId="{EB67E3DC-0527-4648-AA31-B1D5684BB6D9}" destId="{71E25190-ED95-4D73-9B89-CB1CC58144FC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C14B0AC-E03E-4C83-89AA-C2EA22F2921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0AE399-B852-4046-8924-A359C9012BD8}">
      <dgm:prSet phldrT="[Text]"/>
      <dgm:spPr/>
      <dgm:t>
        <a:bodyPr/>
        <a:lstStyle/>
        <a:p>
          <a:r>
            <a:rPr lang="en-US" dirty="0" smtClean="0"/>
            <a:t>100 years</a:t>
          </a:r>
          <a:endParaRPr lang="en-US" dirty="0"/>
        </a:p>
      </dgm:t>
    </dgm:pt>
    <dgm:pt modelId="{72C0095D-4EE3-4ABE-8748-6923624FA5CA}" type="parTrans" cxnId="{3B499B15-0B60-4EE1-8C80-C4F2C4D7901C}">
      <dgm:prSet/>
      <dgm:spPr/>
      <dgm:t>
        <a:bodyPr/>
        <a:lstStyle/>
        <a:p>
          <a:endParaRPr lang="en-US"/>
        </a:p>
      </dgm:t>
    </dgm:pt>
    <dgm:pt modelId="{9954DB0E-BA5D-493E-8702-714957F36603}" type="sibTrans" cxnId="{3B499B15-0B60-4EE1-8C80-C4F2C4D7901C}">
      <dgm:prSet/>
      <dgm:spPr/>
      <dgm:t>
        <a:bodyPr/>
        <a:lstStyle/>
        <a:p>
          <a:endParaRPr lang="en-US"/>
        </a:p>
      </dgm:t>
    </dgm:pt>
    <dgm:pt modelId="{7179FD5B-6E2B-44FD-AA84-6DE09966F7FF}">
      <dgm:prSet phldrT="[Text]"/>
      <dgm:spPr/>
      <dgm:t>
        <a:bodyPr/>
        <a:lstStyle/>
        <a:p>
          <a:r>
            <a:rPr lang="en-US" dirty="0" smtClean="0"/>
            <a:t>Of SABARMATI Ashram with Guj. Government </a:t>
          </a:r>
          <a:endParaRPr lang="en-US" dirty="0"/>
        </a:p>
      </dgm:t>
    </dgm:pt>
    <dgm:pt modelId="{4F00EFCE-F3D4-4634-B534-95A927EE97BC}" type="parTrans" cxnId="{627312BD-1889-4BA3-BF15-B379A960BCAB}">
      <dgm:prSet/>
      <dgm:spPr/>
      <dgm:t>
        <a:bodyPr/>
        <a:lstStyle/>
        <a:p>
          <a:endParaRPr lang="en-US"/>
        </a:p>
      </dgm:t>
    </dgm:pt>
    <dgm:pt modelId="{96356070-CBA6-42B0-806B-E10F1B704840}" type="sibTrans" cxnId="{627312BD-1889-4BA3-BF15-B379A960BCAB}">
      <dgm:prSet/>
      <dgm:spPr/>
      <dgm:t>
        <a:bodyPr/>
        <a:lstStyle/>
        <a:p>
          <a:endParaRPr lang="en-US"/>
        </a:p>
      </dgm:t>
    </dgm:pt>
    <dgm:pt modelId="{C7C852BD-DFA9-4563-ABA0-ADD8E400B84F}">
      <dgm:prSet phldrT="[Text]"/>
      <dgm:spPr/>
      <dgm:t>
        <a:bodyPr/>
        <a:lstStyle/>
        <a:p>
          <a:r>
            <a:rPr lang="en-US" dirty="0" smtClean="0"/>
            <a:t>200 years</a:t>
          </a:r>
          <a:endParaRPr lang="en-US" dirty="0"/>
        </a:p>
      </dgm:t>
    </dgm:pt>
    <dgm:pt modelId="{70CC6557-623F-45E4-8262-081DB904F771}" type="parTrans" cxnId="{DD3944EC-A5FE-402B-9CD7-2F7C45ACBBD4}">
      <dgm:prSet/>
      <dgm:spPr/>
      <dgm:t>
        <a:bodyPr/>
        <a:lstStyle/>
        <a:p>
          <a:endParaRPr lang="en-US"/>
        </a:p>
      </dgm:t>
    </dgm:pt>
    <dgm:pt modelId="{7398C8EA-3266-44DB-956A-867C568740DD}" type="sibTrans" cxnId="{DD3944EC-A5FE-402B-9CD7-2F7C45ACBBD4}">
      <dgm:prSet/>
      <dgm:spPr/>
      <dgm:t>
        <a:bodyPr/>
        <a:lstStyle/>
        <a:p>
          <a:endParaRPr lang="en-US"/>
        </a:p>
      </dgm:t>
    </dgm:pt>
    <dgm:pt modelId="{3D3DA735-3B6B-41E1-A9D1-D4871DF263AF}">
      <dgm:prSet phldrT="[Text]"/>
      <dgm:spPr/>
      <dgm:t>
        <a:bodyPr/>
        <a:lstStyle/>
        <a:p>
          <a:r>
            <a:rPr lang="en-US" dirty="0" smtClean="0"/>
            <a:t>1817 uprising of soldiers by </a:t>
          </a:r>
          <a:r>
            <a:rPr lang="en-US" dirty="0" err="1" smtClean="0"/>
            <a:t>Buxi</a:t>
          </a:r>
          <a:r>
            <a:rPr lang="en-US" dirty="0" smtClean="0"/>
            <a:t> </a:t>
          </a:r>
          <a:r>
            <a:rPr lang="en-US" dirty="0" err="1" smtClean="0"/>
            <a:t>Jagabandhu</a:t>
          </a:r>
          <a:r>
            <a:rPr lang="en-US" dirty="0" smtClean="0"/>
            <a:t> in </a:t>
          </a:r>
          <a:r>
            <a:rPr lang="en-US" dirty="0" err="1" smtClean="0"/>
            <a:t>Khordha</a:t>
          </a:r>
          <a:r>
            <a:rPr lang="en-US" dirty="0" smtClean="0"/>
            <a:t>, </a:t>
          </a:r>
          <a:r>
            <a:rPr lang="en-US" dirty="0" err="1" smtClean="0"/>
            <a:t>odisha</a:t>
          </a:r>
          <a:endParaRPr lang="en-US" dirty="0"/>
        </a:p>
      </dgm:t>
    </dgm:pt>
    <dgm:pt modelId="{0D1A4A79-FCC6-470A-A594-2D72CA619486}" type="parTrans" cxnId="{1095A586-4190-4C5C-B799-6DEB395E6DB9}">
      <dgm:prSet/>
      <dgm:spPr/>
      <dgm:t>
        <a:bodyPr/>
        <a:lstStyle/>
        <a:p>
          <a:endParaRPr lang="en-US"/>
        </a:p>
      </dgm:t>
    </dgm:pt>
    <dgm:pt modelId="{80B75446-D16D-4184-8857-50BCE36F8263}" type="sibTrans" cxnId="{1095A586-4190-4C5C-B799-6DEB395E6DB9}">
      <dgm:prSet/>
      <dgm:spPr/>
      <dgm:t>
        <a:bodyPr/>
        <a:lstStyle/>
        <a:p>
          <a:endParaRPr lang="en-US"/>
        </a:p>
      </dgm:t>
    </dgm:pt>
    <dgm:pt modelId="{8E87E5F0-A5B0-4604-A2CD-976EA9B74186}">
      <dgm:prSet phldrT="[Text]"/>
      <dgm:spPr/>
      <dgm:t>
        <a:bodyPr/>
        <a:lstStyle/>
        <a:p>
          <a:r>
            <a:rPr lang="en-US" dirty="0" smtClean="0"/>
            <a:t>100 years of</a:t>
          </a:r>
          <a:endParaRPr lang="en-US" dirty="0"/>
        </a:p>
      </dgm:t>
    </dgm:pt>
    <dgm:pt modelId="{DB0EC2ED-5101-4C65-9CE5-2B03C1426FFB}" type="parTrans" cxnId="{37ED9531-B8C8-4EE4-B22C-D4369BE4C9DD}">
      <dgm:prSet/>
      <dgm:spPr/>
      <dgm:t>
        <a:bodyPr/>
        <a:lstStyle/>
        <a:p>
          <a:endParaRPr lang="en-US"/>
        </a:p>
      </dgm:t>
    </dgm:pt>
    <dgm:pt modelId="{C8F4BD63-22B4-4785-9396-597B755CAFD7}" type="sibTrans" cxnId="{37ED9531-B8C8-4EE4-B22C-D4369BE4C9DD}">
      <dgm:prSet/>
      <dgm:spPr/>
      <dgm:t>
        <a:bodyPr/>
        <a:lstStyle/>
        <a:p>
          <a:endParaRPr lang="en-US"/>
        </a:p>
      </dgm:t>
    </dgm:pt>
    <dgm:pt modelId="{9B515FE9-F98D-42C3-A0CF-6C569847012F}">
      <dgm:prSet phldrT="[Text]"/>
      <dgm:spPr/>
      <dgm:t>
        <a:bodyPr/>
        <a:lstStyle/>
        <a:p>
          <a:r>
            <a:rPr lang="en-US" dirty="0" err="1" smtClean="0"/>
            <a:t>Champaran</a:t>
          </a:r>
          <a:r>
            <a:rPr lang="en-US" dirty="0" smtClean="0"/>
            <a:t> </a:t>
          </a:r>
          <a:r>
            <a:rPr lang="en-US" dirty="0" err="1" smtClean="0"/>
            <a:t>Satyagrah</a:t>
          </a:r>
          <a:endParaRPr lang="en-US" dirty="0"/>
        </a:p>
      </dgm:t>
    </dgm:pt>
    <dgm:pt modelId="{C6EA12A9-95A8-4681-84B2-4F9D44824E14}" type="parTrans" cxnId="{5073FDC0-31F0-4A49-AA63-8FC87E6C2681}">
      <dgm:prSet/>
      <dgm:spPr/>
      <dgm:t>
        <a:bodyPr/>
        <a:lstStyle/>
        <a:p>
          <a:endParaRPr lang="en-US"/>
        </a:p>
      </dgm:t>
    </dgm:pt>
    <dgm:pt modelId="{E21AB01F-3C58-4C75-B546-C492599CAD3A}" type="sibTrans" cxnId="{5073FDC0-31F0-4A49-AA63-8FC87E6C2681}">
      <dgm:prSet/>
      <dgm:spPr/>
      <dgm:t>
        <a:bodyPr/>
        <a:lstStyle/>
        <a:p>
          <a:endParaRPr lang="en-US"/>
        </a:p>
      </dgm:t>
    </dgm:pt>
    <dgm:pt modelId="{D026BB1E-DE69-4A0D-83A7-E78177520FCD}" type="pres">
      <dgm:prSet presAssocID="{2C14B0AC-E03E-4C83-89AA-C2EA22F2921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52147A-C758-4205-BEA5-1416D85217F3}" type="pres">
      <dgm:prSet presAssocID="{8E87E5F0-A5B0-4604-A2CD-976EA9B74186}" presName="parentLin" presStyleCnt="0"/>
      <dgm:spPr/>
    </dgm:pt>
    <dgm:pt modelId="{24912103-D3D6-4EEA-A35B-83C0C0366D5B}" type="pres">
      <dgm:prSet presAssocID="{8E87E5F0-A5B0-4604-A2CD-976EA9B7418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DF8082B-EBD3-4693-A201-122699E3AFA8}" type="pres">
      <dgm:prSet presAssocID="{8E87E5F0-A5B0-4604-A2CD-976EA9B7418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E172F6-5E4A-4FF2-AEF0-424D46188582}" type="pres">
      <dgm:prSet presAssocID="{8E87E5F0-A5B0-4604-A2CD-976EA9B74186}" presName="negativeSpace" presStyleCnt="0"/>
      <dgm:spPr/>
    </dgm:pt>
    <dgm:pt modelId="{81257CEF-8E43-48AB-AEA6-3F0E0C87BC7B}" type="pres">
      <dgm:prSet presAssocID="{8E87E5F0-A5B0-4604-A2CD-976EA9B74186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4CBD1-2264-4A7D-84EB-A079F97F1CB4}" type="pres">
      <dgm:prSet presAssocID="{C8F4BD63-22B4-4785-9396-597B755CAFD7}" presName="spaceBetweenRectangles" presStyleCnt="0"/>
      <dgm:spPr/>
    </dgm:pt>
    <dgm:pt modelId="{473A7D95-6542-448F-B36A-C80587E20A5C}" type="pres">
      <dgm:prSet presAssocID="{840AE399-B852-4046-8924-A359C9012BD8}" presName="parentLin" presStyleCnt="0"/>
      <dgm:spPr/>
    </dgm:pt>
    <dgm:pt modelId="{85B160EA-D01D-47AB-BBF7-B5C8968397B3}" type="pres">
      <dgm:prSet presAssocID="{840AE399-B852-4046-8924-A359C9012BD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EEB80E3-E9A7-48BD-BB08-865B3C009550}" type="pres">
      <dgm:prSet presAssocID="{840AE399-B852-4046-8924-A359C9012BD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857019-7F0A-4100-9E59-721102828364}" type="pres">
      <dgm:prSet presAssocID="{840AE399-B852-4046-8924-A359C9012BD8}" presName="negativeSpace" presStyleCnt="0"/>
      <dgm:spPr/>
    </dgm:pt>
    <dgm:pt modelId="{73949EC2-0627-499E-9A5D-E0D5E8BA1524}" type="pres">
      <dgm:prSet presAssocID="{840AE399-B852-4046-8924-A359C9012BD8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832A2-C096-427E-B398-D6E533D5A519}" type="pres">
      <dgm:prSet presAssocID="{9954DB0E-BA5D-493E-8702-714957F36603}" presName="spaceBetweenRectangles" presStyleCnt="0"/>
      <dgm:spPr/>
    </dgm:pt>
    <dgm:pt modelId="{EC2CF43B-3A32-4D87-B2B9-1928BEA5CDD9}" type="pres">
      <dgm:prSet presAssocID="{C7C852BD-DFA9-4563-ABA0-ADD8E400B84F}" presName="parentLin" presStyleCnt="0"/>
      <dgm:spPr/>
    </dgm:pt>
    <dgm:pt modelId="{0F051BB1-32D2-4C28-9BEA-820F3BCBE4F1}" type="pres">
      <dgm:prSet presAssocID="{C7C852BD-DFA9-4563-ABA0-ADD8E400B84F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A634AA95-A24D-4BA2-9C6C-C4701E4D7834}" type="pres">
      <dgm:prSet presAssocID="{C7C852BD-DFA9-4563-ABA0-ADD8E400B84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FA6DE-7231-46DA-B1BF-2C8F8806EAD9}" type="pres">
      <dgm:prSet presAssocID="{C7C852BD-DFA9-4563-ABA0-ADD8E400B84F}" presName="negativeSpace" presStyleCnt="0"/>
      <dgm:spPr/>
    </dgm:pt>
    <dgm:pt modelId="{71570D9E-A800-4F8C-8E1A-7ECAC71195AF}" type="pres">
      <dgm:prSet presAssocID="{C7C852BD-DFA9-4563-ABA0-ADD8E400B84F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E9E045-284B-46A0-8879-41CA843BE151}" type="presOf" srcId="{8E87E5F0-A5B0-4604-A2CD-976EA9B74186}" destId="{0DF8082B-EBD3-4693-A201-122699E3AFA8}" srcOrd="1" destOrd="0" presId="urn:microsoft.com/office/officeart/2005/8/layout/list1"/>
    <dgm:cxn modelId="{627312BD-1889-4BA3-BF15-B379A960BCAB}" srcId="{840AE399-B852-4046-8924-A359C9012BD8}" destId="{7179FD5B-6E2B-44FD-AA84-6DE09966F7FF}" srcOrd="0" destOrd="0" parTransId="{4F00EFCE-F3D4-4634-B534-95A927EE97BC}" sibTransId="{96356070-CBA6-42B0-806B-E10F1B704840}"/>
    <dgm:cxn modelId="{C6C1CE40-BB8F-4D07-BA18-3D5B2A238927}" type="presOf" srcId="{9B515FE9-F98D-42C3-A0CF-6C569847012F}" destId="{81257CEF-8E43-48AB-AEA6-3F0E0C87BC7B}" srcOrd="0" destOrd="0" presId="urn:microsoft.com/office/officeart/2005/8/layout/list1"/>
    <dgm:cxn modelId="{37ED9531-B8C8-4EE4-B22C-D4369BE4C9DD}" srcId="{2C14B0AC-E03E-4C83-89AA-C2EA22F29215}" destId="{8E87E5F0-A5B0-4604-A2CD-976EA9B74186}" srcOrd="0" destOrd="0" parTransId="{DB0EC2ED-5101-4C65-9CE5-2B03C1426FFB}" sibTransId="{C8F4BD63-22B4-4785-9396-597B755CAFD7}"/>
    <dgm:cxn modelId="{3B499B15-0B60-4EE1-8C80-C4F2C4D7901C}" srcId="{2C14B0AC-E03E-4C83-89AA-C2EA22F29215}" destId="{840AE399-B852-4046-8924-A359C9012BD8}" srcOrd="1" destOrd="0" parTransId="{72C0095D-4EE3-4ABE-8748-6923624FA5CA}" sibTransId="{9954DB0E-BA5D-493E-8702-714957F36603}"/>
    <dgm:cxn modelId="{71582650-EC8A-49FB-A3AB-6C2B3FA0DD81}" type="presOf" srcId="{C7C852BD-DFA9-4563-ABA0-ADD8E400B84F}" destId="{A634AA95-A24D-4BA2-9C6C-C4701E4D7834}" srcOrd="1" destOrd="0" presId="urn:microsoft.com/office/officeart/2005/8/layout/list1"/>
    <dgm:cxn modelId="{1095A586-4190-4C5C-B799-6DEB395E6DB9}" srcId="{C7C852BD-DFA9-4563-ABA0-ADD8E400B84F}" destId="{3D3DA735-3B6B-41E1-A9D1-D4871DF263AF}" srcOrd="0" destOrd="0" parTransId="{0D1A4A79-FCC6-470A-A594-2D72CA619486}" sibTransId="{80B75446-D16D-4184-8857-50BCE36F8263}"/>
    <dgm:cxn modelId="{233D965E-50E7-4EC6-8835-18D3AFFDCA08}" type="presOf" srcId="{7179FD5B-6E2B-44FD-AA84-6DE09966F7FF}" destId="{73949EC2-0627-499E-9A5D-E0D5E8BA1524}" srcOrd="0" destOrd="0" presId="urn:microsoft.com/office/officeart/2005/8/layout/list1"/>
    <dgm:cxn modelId="{D875C902-5673-41E6-8FDD-0B1853E600AE}" type="presOf" srcId="{3D3DA735-3B6B-41E1-A9D1-D4871DF263AF}" destId="{71570D9E-A800-4F8C-8E1A-7ECAC71195AF}" srcOrd="0" destOrd="0" presId="urn:microsoft.com/office/officeart/2005/8/layout/list1"/>
    <dgm:cxn modelId="{4EA57B8D-3DE8-46D8-8122-61241FBFE27C}" type="presOf" srcId="{840AE399-B852-4046-8924-A359C9012BD8}" destId="{8EEB80E3-E9A7-48BD-BB08-865B3C009550}" srcOrd="1" destOrd="0" presId="urn:microsoft.com/office/officeart/2005/8/layout/list1"/>
    <dgm:cxn modelId="{5073FDC0-31F0-4A49-AA63-8FC87E6C2681}" srcId="{8E87E5F0-A5B0-4604-A2CD-976EA9B74186}" destId="{9B515FE9-F98D-42C3-A0CF-6C569847012F}" srcOrd="0" destOrd="0" parTransId="{C6EA12A9-95A8-4681-84B2-4F9D44824E14}" sibTransId="{E21AB01F-3C58-4C75-B546-C492599CAD3A}"/>
    <dgm:cxn modelId="{DD3944EC-A5FE-402B-9CD7-2F7C45ACBBD4}" srcId="{2C14B0AC-E03E-4C83-89AA-C2EA22F29215}" destId="{C7C852BD-DFA9-4563-ABA0-ADD8E400B84F}" srcOrd="2" destOrd="0" parTransId="{70CC6557-623F-45E4-8262-081DB904F771}" sibTransId="{7398C8EA-3266-44DB-956A-867C568740DD}"/>
    <dgm:cxn modelId="{F4DC487C-72DF-444B-8226-17288EF4E901}" type="presOf" srcId="{2C14B0AC-E03E-4C83-89AA-C2EA22F29215}" destId="{D026BB1E-DE69-4A0D-83A7-E78177520FCD}" srcOrd="0" destOrd="0" presId="urn:microsoft.com/office/officeart/2005/8/layout/list1"/>
    <dgm:cxn modelId="{EE503E3B-1D87-4B73-BB03-BB5FB5FC1B27}" type="presOf" srcId="{8E87E5F0-A5B0-4604-A2CD-976EA9B74186}" destId="{24912103-D3D6-4EEA-A35B-83C0C0366D5B}" srcOrd="0" destOrd="0" presId="urn:microsoft.com/office/officeart/2005/8/layout/list1"/>
    <dgm:cxn modelId="{A05FD03D-E2B3-4F4D-BB9E-CADB9B8DC177}" type="presOf" srcId="{C7C852BD-DFA9-4563-ABA0-ADD8E400B84F}" destId="{0F051BB1-32D2-4C28-9BEA-820F3BCBE4F1}" srcOrd="0" destOrd="0" presId="urn:microsoft.com/office/officeart/2005/8/layout/list1"/>
    <dgm:cxn modelId="{84D6A0D5-29BB-4D19-98D0-BE38C4ADBF75}" type="presOf" srcId="{840AE399-B852-4046-8924-A359C9012BD8}" destId="{85B160EA-D01D-47AB-BBF7-B5C8968397B3}" srcOrd="0" destOrd="0" presId="urn:microsoft.com/office/officeart/2005/8/layout/list1"/>
    <dgm:cxn modelId="{639CAAA6-CA2C-46AD-96D0-1BE7D5582E83}" type="presParOf" srcId="{D026BB1E-DE69-4A0D-83A7-E78177520FCD}" destId="{F252147A-C758-4205-BEA5-1416D85217F3}" srcOrd="0" destOrd="0" presId="urn:microsoft.com/office/officeart/2005/8/layout/list1"/>
    <dgm:cxn modelId="{46C00C21-8AF8-4CDB-B71C-A83AD2FBB4AC}" type="presParOf" srcId="{F252147A-C758-4205-BEA5-1416D85217F3}" destId="{24912103-D3D6-4EEA-A35B-83C0C0366D5B}" srcOrd="0" destOrd="0" presId="urn:microsoft.com/office/officeart/2005/8/layout/list1"/>
    <dgm:cxn modelId="{3A8377F5-C215-4B5C-8212-1123CF40F3EB}" type="presParOf" srcId="{F252147A-C758-4205-BEA5-1416D85217F3}" destId="{0DF8082B-EBD3-4693-A201-122699E3AFA8}" srcOrd="1" destOrd="0" presId="urn:microsoft.com/office/officeart/2005/8/layout/list1"/>
    <dgm:cxn modelId="{9053FE41-120F-42B7-AE9B-41D54B652162}" type="presParOf" srcId="{D026BB1E-DE69-4A0D-83A7-E78177520FCD}" destId="{84E172F6-5E4A-4FF2-AEF0-424D46188582}" srcOrd="1" destOrd="0" presId="urn:microsoft.com/office/officeart/2005/8/layout/list1"/>
    <dgm:cxn modelId="{B5563FB4-D860-42CB-8690-0061057BC6C6}" type="presParOf" srcId="{D026BB1E-DE69-4A0D-83A7-E78177520FCD}" destId="{81257CEF-8E43-48AB-AEA6-3F0E0C87BC7B}" srcOrd="2" destOrd="0" presId="urn:microsoft.com/office/officeart/2005/8/layout/list1"/>
    <dgm:cxn modelId="{11068B1F-EFCC-4E9C-904F-A74FFE13D60B}" type="presParOf" srcId="{D026BB1E-DE69-4A0D-83A7-E78177520FCD}" destId="{3C04CBD1-2264-4A7D-84EB-A079F97F1CB4}" srcOrd="3" destOrd="0" presId="urn:microsoft.com/office/officeart/2005/8/layout/list1"/>
    <dgm:cxn modelId="{2D79F6E7-C9E8-4CEB-9608-F1DAEC2EE397}" type="presParOf" srcId="{D026BB1E-DE69-4A0D-83A7-E78177520FCD}" destId="{473A7D95-6542-448F-B36A-C80587E20A5C}" srcOrd="4" destOrd="0" presId="urn:microsoft.com/office/officeart/2005/8/layout/list1"/>
    <dgm:cxn modelId="{F0B290CC-A24E-4DF1-AC9B-9A6818CE47F1}" type="presParOf" srcId="{473A7D95-6542-448F-B36A-C80587E20A5C}" destId="{85B160EA-D01D-47AB-BBF7-B5C8968397B3}" srcOrd="0" destOrd="0" presId="urn:microsoft.com/office/officeart/2005/8/layout/list1"/>
    <dgm:cxn modelId="{66D7B571-A3BE-4665-B35E-8033974ED13A}" type="presParOf" srcId="{473A7D95-6542-448F-B36A-C80587E20A5C}" destId="{8EEB80E3-E9A7-48BD-BB08-865B3C009550}" srcOrd="1" destOrd="0" presId="urn:microsoft.com/office/officeart/2005/8/layout/list1"/>
    <dgm:cxn modelId="{6116ED9C-9BAF-4EEF-BD1C-C77AC73C4196}" type="presParOf" srcId="{D026BB1E-DE69-4A0D-83A7-E78177520FCD}" destId="{E3857019-7F0A-4100-9E59-721102828364}" srcOrd="5" destOrd="0" presId="urn:microsoft.com/office/officeart/2005/8/layout/list1"/>
    <dgm:cxn modelId="{740B032D-5EF4-4CCD-A7ED-8C12C598B1CF}" type="presParOf" srcId="{D026BB1E-DE69-4A0D-83A7-E78177520FCD}" destId="{73949EC2-0627-499E-9A5D-E0D5E8BA1524}" srcOrd="6" destOrd="0" presId="urn:microsoft.com/office/officeart/2005/8/layout/list1"/>
    <dgm:cxn modelId="{AC795AA7-8C14-476B-BF03-E771D6520BB9}" type="presParOf" srcId="{D026BB1E-DE69-4A0D-83A7-E78177520FCD}" destId="{C93832A2-C096-427E-B398-D6E533D5A519}" srcOrd="7" destOrd="0" presId="urn:microsoft.com/office/officeart/2005/8/layout/list1"/>
    <dgm:cxn modelId="{BDA0D9EF-D49A-447E-B2A1-DE8E32AF7002}" type="presParOf" srcId="{D026BB1E-DE69-4A0D-83A7-E78177520FCD}" destId="{EC2CF43B-3A32-4D87-B2B9-1928BEA5CDD9}" srcOrd="8" destOrd="0" presId="urn:microsoft.com/office/officeart/2005/8/layout/list1"/>
    <dgm:cxn modelId="{A26F90E4-A520-4C9F-9A18-C3BFB14E48AE}" type="presParOf" srcId="{EC2CF43B-3A32-4D87-B2B9-1928BEA5CDD9}" destId="{0F051BB1-32D2-4C28-9BEA-820F3BCBE4F1}" srcOrd="0" destOrd="0" presId="urn:microsoft.com/office/officeart/2005/8/layout/list1"/>
    <dgm:cxn modelId="{1CB76596-0ECA-4D5D-AA2A-8FB2A527F212}" type="presParOf" srcId="{EC2CF43B-3A32-4D87-B2B9-1928BEA5CDD9}" destId="{A634AA95-A24D-4BA2-9C6C-C4701E4D7834}" srcOrd="1" destOrd="0" presId="urn:microsoft.com/office/officeart/2005/8/layout/list1"/>
    <dgm:cxn modelId="{EE3A350E-843A-46E8-B7E6-9AB15178FC3C}" type="presParOf" srcId="{D026BB1E-DE69-4A0D-83A7-E78177520FCD}" destId="{3F5FA6DE-7231-46DA-B1BF-2C8F8806EAD9}" srcOrd="9" destOrd="0" presId="urn:microsoft.com/office/officeart/2005/8/layout/list1"/>
    <dgm:cxn modelId="{DBFED408-B1F6-4492-A86E-32FD6E0F7030}" type="presParOf" srcId="{D026BB1E-DE69-4A0D-83A7-E78177520FCD}" destId="{71570D9E-A800-4F8C-8E1A-7ECAC71195A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24E8BA48-8C07-4736-B485-76812257D90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72E2ED-5C65-4D1B-838B-556E36BCD0D0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Broadband Highway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4738509-45DE-4291-8A2F-9864B56F68C0}" type="parTrans" cxnId="{C43928F4-08A3-40C5-8696-BD47CA00EA7B}">
      <dgm:prSet/>
      <dgm:spPr/>
      <dgm:t>
        <a:bodyPr/>
        <a:lstStyle/>
        <a:p>
          <a:endParaRPr lang="en-US"/>
        </a:p>
      </dgm:t>
    </dgm:pt>
    <dgm:pt modelId="{6F36BD37-751D-4A42-81B3-B52A7D8D6EC3}" type="sibTrans" cxnId="{C43928F4-08A3-40C5-8696-BD47CA00EA7B}">
      <dgm:prSet/>
      <dgm:spPr/>
      <dgm:t>
        <a:bodyPr/>
        <a:lstStyle/>
        <a:p>
          <a:endParaRPr lang="en-US"/>
        </a:p>
      </dgm:t>
    </dgm:pt>
    <dgm:pt modelId="{C75F35F7-93A7-4D53-808D-CA787F29135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Universal Mobile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EAB4CB2-B466-4F68-9273-0C6C1FEBF9C7}" type="parTrans" cxnId="{E0AA94F1-86E2-4F6D-B86C-0B0D46D0FDF8}">
      <dgm:prSet/>
      <dgm:spPr/>
      <dgm:t>
        <a:bodyPr/>
        <a:lstStyle/>
        <a:p>
          <a:endParaRPr lang="en-US"/>
        </a:p>
      </dgm:t>
    </dgm:pt>
    <dgm:pt modelId="{678799FB-6C58-4853-B5EB-CCF341828D3C}" type="sibTrans" cxnId="{E0AA94F1-86E2-4F6D-B86C-0B0D46D0FDF8}">
      <dgm:prSet/>
      <dgm:spPr/>
      <dgm:t>
        <a:bodyPr/>
        <a:lstStyle/>
        <a:p>
          <a:endParaRPr lang="en-US"/>
        </a:p>
      </dgm:t>
    </dgm:pt>
    <dgm:pt modelId="{48D76CCE-27E0-4E3B-9AED-C0D4B8E6D0C9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E-Governance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3FBB10C-82C1-4C60-84AC-0A90804C0F2C}" type="parTrans" cxnId="{BE845E9F-BF73-47E1-9940-BDF9D339D604}">
      <dgm:prSet/>
      <dgm:spPr/>
      <dgm:t>
        <a:bodyPr/>
        <a:lstStyle/>
        <a:p>
          <a:endParaRPr lang="en-US"/>
        </a:p>
      </dgm:t>
    </dgm:pt>
    <dgm:pt modelId="{BD1397CF-D7D5-403E-A64A-7250448C24AA}" type="sibTrans" cxnId="{BE845E9F-BF73-47E1-9940-BDF9D339D604}">
      <dgm:prSet/>
      <dgm:spPr/>
      <dgm:t>
        <a:bodyPr/>
        <a:lstStyle/>
        <a:p>
          <a:endParaRPr lang="en-US"/>
        </a:p>
      </dgm:t>
    </dgm:pt>
    <dgm:pt modelId="{B8D51152-25E9-4F4B-B671-52BD127C3EA3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E-</a:t>
          </a:r>
          <a:r>
            <a:rPr lang="en-US" dirty="0" err="1" smtClean="0">
              <a:latin typeface="Franklin Gothic Medium Cond" panose="020B0606030402020204" pitchFamily="34" charset="0"/>
            </a:rPr>
            <a:t>Kranti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6928D1E7-3FB2-4A2A-A775-8ED04DFBFA02}" type="parTrans" cxnId="{B2D31655-22D2-4AED-B19D-F0CEE8D174A4}">
      <dgm:prSet/>
      <dgm:spPr/>
      <dgm:t>
        <a:bodyPr/>
        <a:lstStyle/>
        <a:p>
          <a:endParaRPr lang="en-US"/>
        </a:p>
      </dgm:t>
    </dgm:pt>
    <dgm:pt modelId="{D68979E2-FAA3-4869-B983-7ECBBFF04947}" type="sibTrans" cxnId="{B2D31655-22D2-4AED-B19D-F0CEE8D174A4}">
      <dgm:prSet/>
      <dgm:spPr/>
      <dgm:t>
        <a:bodyPr/>
        <a:lstStyle/>
        <a:p>
          <a:endParaRPr lang="en-US"/>
        </a:p>
      </dgm:t>
    </dgm:pt>
    <dgm:pt modelId="{CFE3CA7C-C56D-4306-B08F-9D369319F74B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Info. to all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A53E09F-8861-4873-9B78-39EDB3B8BD12}" type="parTrans" cxnId="{93E78A6C-5E36-4FB5-9F45-A6B9728CFDA7}">
      <dgm:prSet/>
      <dgm:spPr/>
      <dgm:t>
        <a:bodyPr/>
        <a:lstStyle/>
        <a:p>
          <a:endParaRPr lang="en-US"/>
        </a:p>
      </dgm:t>
    </dgm:pt>
    <dgm:pt modelId="{F13EB58C-8598-4CEB-A403-1CD0517597F9}" type="sibTrans" cxnId="{93E78A6C-5E36-4FB5-9F45-A6B9728CFDA7}">
      <dgm:prSet/>
      <dgm:spPr/>
      <dgm:t>
        <a:bodyPr/>
        <a:lstStyle/>
        <a:p>
          <a:endParaRPr lang="en-US"/>
        </a:p>
      </dgm:t>
    </dgm:pt>
    <dgm:pt modelId="{6E761DE1-F743-48EF-A68C-D1F00CB1C0F6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IT jobs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E54483FA-D2B4-46D6-A56F-388C6656B2FA}" type="parTrans" cxnId="{E929AB7F-F7CC-4F78-8381-D2502305E49B}">
      <dgm:prSet/>
      <dgm:spPr/>
      <dgm:t>
        <a:bodyPr/>
        <a:lstStyle/>
        <a:p>
          <a:endParaRPr lang="en-US"/>
        </a:p>
      </dgm:t>
    </dgm:pt>
    <dgm:pt modelId="{ECA4FBC2-88A8-4D22-8DE0-D0EF678847B3}" type="sibTrans" cxnId="{E929AB7F-F7CC-4F78-8381-D2502305E49B}">
      <dgm:prSet/>
      <dgm:spPr/>
      <dgm:t>
        <a:bodyPr/>
        <a:lstStyle/>
        <a:p>
          <a:endParaRPr lang="en-US"/>
        </a:p>
      </dgm:t>
    </dgm:pt>
    <dgm:pt modelId="{0118CD10-FBE6-4081-A2D4-D92FF0D65E8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Early Harvest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B8A94649-5C83-4826-987F-EFD42E7A5F1C}" type="parTrans" cxnId="{8469686F-A273-4CFE-B96F-9A19E18A9241}">
      <dgm:prSet/>
      <dgm:spPr/>
      <dgm:t>
        <a:bodyPr/>
        <a:lstStyle/>
        <a:p>
          <a:endParaRPr lang="en-US"/>
        </a:p>
      </dgm:t>
    </dgm:pt>
    <dgm:pt modelId="{9AD876D1-A050-4463-88E3-180CEDA1AAE4}" type="sibTrans" cxnId="{8469686F-A273-4CFE-B96F-9A19E18A9241}">
      <dgm:prSet/>
      <dgm:spPr/>
      <dgm:t>
        <a:bodyPr/>
        <a:lstStyle/>
        <a:p>
          <a:endParaRPr lang="en-US"/>
        </a:p>
      </dgm:t>
    </dgm:pt>
    <dgm:pt modelId="{D363B8B0-8874-413C-87A4-BBB03B6DBB72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ZERO import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FB4D16A1-970E-4DA6-BB59-D7CF1CEB7D18}" type="parTrans" cxnId="{7AFE732C-A3F9-4611-AAF1-70DD728CF6D3}">
      <dgm:prSet/>
      <dgm:spPr/>
      <dgm:t>
        <a:bodyPr/>
        <a:lstStyle/>
        <a:p>
          <a:endParaRPr lang="en-US"/>
        </a:p>
      </dgm:t>
    </dgm:pt>
    <dgm:pt modelId="{F0C8E0E5-4E64-4518-97CC-3E8139B641F5}" type="sibTrans" cxnId="{7AFE732C-A3F9-4611-AAF1-70DD728CF6D3}">
      <dgm:prSet/>
      <dgm:spPr/>
      <dgm:t>
        <a:bodyPr/>
        <a:lstStyle/>
        <a:p>
          <a:endParaRPr lang="en-US"/>
        </a:p>
      </dgm:t>
    </dgm:pt>
    <dgm:pt modelId="{7CBB17A7-C644-428C-BB77-A54D99D03CE1}">
      <dgm:prSet phldrT="[Text]"/>
      <dgm:spPr/>
      <dgm:t>
        <a:bodyPr/>
        <a:lstStyle/>
        <a:p>
          <a:r>
            <a:rPr lang="en-US" dirty="0" smtClean="0">
              <a:latin typeface="Franklin Gothic Medium Cond" panose="020B0606030402020204" pitchFamily="34" charset="0"/>
            </a:rPr>
            <a:t>Public Internet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149FFA75-84EA-44C4-B8A8-6F06442C059B}" type="parTrans" cxnId="{C901B227-3848-419A-84E3-F323029B3A51}">
      <dgm:prSet/>
      <dgm:spPr/>
      <dgm:t>
        <a:bodyPr/>
        <a:lstStyle/>
        <a:p>
          <a:endParaRPr lang="en-US"/>
        </a:p>
      </dgm:t>
    </dgm:pt>
    <dgm:pt modelId="{490675EF-5840-464C-A2C4-9E62FB284F65}" type="sibTrans" cxnId="{C901B227-3848-419A-84E3-F323029B3A51}">
      <dgm:prSet/>
      <dgm:spPr/>
      <dgm:t>
        <a:bodyPr/>
        <a:lstStyle/>
        <a:p>
          <a:endParaRPr lang="en-US"/>
        </a:p>
      </dgm:t>
    </dgm:pt>
    <dgm:pt modelId="{7BFAA008-50E8-48A5-9B54-2EA2F11123BB}" type="pres">
      <dgm:prSet presAssocID="{24E8BA48-8C07-4736-B485-76812257D90E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BD8F9817-B31B-49EF-8148-AB6F78736C8B}" type="pres">
      <dgm:prSet presAssocID="{6072E2ED-5C65-4D1B-838B-556E36BCD0D0}" presName="composite" presStyleCnt="0">
        <dgm:presLayoutVars>
          <dgm:chMax val="1"/>
          <dgm:chPref val="1"/>
        </dgm:presLayoutVars>
      </dgm:prSet>
      <dgm:spPr/>
    </dgm:pt>
    <dgm:pt modelId="{21F8A43F-43C9-413C-B2FF-67FCA86C8B30}" type="pres">
      <dgm:prSet presAssocID="{6072E2ED-5C65-4D1B-838B-556E36BCD0D0}" presName="Accent" presStyleLbl="trAlignAcc1" presStyleIdx="0" presStyleCnt="9">
        <dgm:presLayoutVars>
          <dgm:chMax val="0"/>
          <dgm:chPref val="0"/>
        </dgm:presLayoutVars>
      </dgm:prSet>
      <dgm:spPr/>
    </dgm:pt>
    <dgm:pt modelId="{12B3F37F-1063-4905-B2F5-68894A7884CB}" type="pres">
      <dgm:prSet presAssocID="{6072E2ED-5C65-4D1B-838B-556E36BCD0D0}" presName="Image" presStyleLbl="alignImgPlace1" presStyleIdx="0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4B7E015-7B35-4D99-B786-5B047A55EDAC}" type="pres">
      <dgm:prSet presAssocID="{6072E2ED-5C65-4D1B-838B-556E36BCD0D0}" presName="ChildComposite" presStyleCnt="0"/>
      <dgm:spPr/>
    </dgm:pt>
    <dgm:pt modelId="{0101721C-642E-4E40-B4CF-DFE84E93E578}" type="pres">
      <dgm:prSet presAssocID="{6072E2ED-5C65-4D1B-838B-556E36BCD0D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9ED99BA-94F5-4DA4-B90E-F33EE4C1C111}" type="pres">
      <dgm:prSet presAssocID="{6072E2ED-5C65-4D1B-838B-556E36BCD0D0}" presName="Parent" presStyleLbl="revTx" presStyleIdx="0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13BC67-619D-4BD7-8416-EF1FBA2DE167}" type="pres">
      <dgm:prSet presAssocID="{6F36BD37-751D-4A42-81B3-B52A7D8D6EC3}" presName="sibTrans" presStyleCnt="0"/>
      <dgm:spPr/>
    </dgm:pt>
    <dgm:pt modelId="{B1A4AFC1-0A12-4EF7-A39F-D8F38B6A96B1}" type="pres">
      <dgm:prSet presAssocID="{7CBB17A7-C644-428C-BB77-A54D99D03CE1}" presName="composite" presStyleCnt="0">
        <dgm:presLayoutVars>
          <dgm:chMax val="1"/>
          <dgm:chPref val="1"/>
        </dgm:presLayoutVars>
      </dgm:prSet>
      <dgm:spPr/>
    </dgm:pt>
    <dgm:pt modelId="{8033C685-FD66-461C-8710-BE1970E0A452}" type="pres">
      <dgm:prSet presAssocID="{7CBB17A7-C644-428C-BB77-A54D99D03CE1}" presName="Accent" presStyleLbl="trAlignAcc1" presStyleIdx="1" presStyleCnt="9">
        <dgm:presLayoutVars>
          <dgm:chMax val="0"/>
          <dgm:chPref val="0"/>
        </dgm:presLayoutVars>
      </dgm:prSet>
      <dgm:spPr/>
    </dgm:pt>
    <dgm:pt modelId="{423D2151-44EE-43B4-90DD-E2645E5FCB0C}" type="pres">
      <dgm:prSet presAssocID="{7CBB17A7-C644-428C-BB77-A54D99D03CE1}" presName="Image" presStyleLbl="alignImgPlace1" presStyleIdx="1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FD2621-8072-4FF5-99E4-95E73FBA2C41}" type="pres">
      <dgm:prSet presAssocID="{7CBB17A7-C644-428C-BB77-A54D99D03CE1}" presName="ChildComposite" presStyleCnt="0"/>
      <dgm:spPr/>
    </dgm:pt>
    <dgm:pt modelId="{62427B88-3461-44F7-975F-817904587144}" type="pres">
      <dgm:prSet presAssocID="{7CBB17A7-C644-428C-BB77-A54D99D03CE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70EDD9A-81C9-4B55-AFCC-E6435D0E9416}" type="pres">
      <dgm:prSet presAssocID="{7CBB17A7-C644-428C-BB77-A54D99D03CE1}" presName="Parent" presStyleLbl="revTx" presStyleIdx="1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484DE6-FDC0-4214-90C4-41930F9B45E6}" type="pres">
      <dgm:prSet presAssocID="{490675EF-5840-464C-A2C4-9E62FB284F65}" presName="sibTrans" presStyleCnt="0"/>
      <dgm:spPr/>
    </dgm:pt>
    <dgm:pt modelId="{165B321A-B4A2-4E6A-A64B-6E97E62D2323}" type="pres">
      <dgm:prSet presAssocID="{C75F35F7-93A7-4D53-808D-CA787F291359}" presName="composite" presStyleCnt="0">
        <dgm:presLayoutVars>
          <dgm:chMax val="1"/>
          <dgm:chPref val="1"/>
        </dgm:presLayoutVars>
      </dgm:prSet>
      <dgm:spPr/>
    </dgm:pt>
    <dgm:pt modelId="{0A4F5E5A-9AAE-43DC-A577-A4E0C99392A5}" type="pres">
      <dgm:prSet presAssocID="{C75F35F7-93A7-4D53-808D-CA787F291359}" presName="Accent" presStyleLbl="trAlignAcc1" presStyleIdx="2" presStyleCnt="9">
        <dgm:presLayoutVars>
          <dgm:chMax val="0"/>
          <dgm:chPref val="0"/>
        </dgm:presLayoutVars>
      </dgm:prSet>
      <dgm:spPr/>
    </dgm:pt>
    <dgm:pt modelId="{BA847B51-FB11-49A3-A5FC-5D93D453F9FD}" type="pres">
      <dgm:prSet presAssocID="{C75F35F7-93A7-4D53-808D-CA787F291359}" presName="Image" presStyleLbl="alignImgPlace1" presStyleIdx="2" presStyleCnt="9" custScaleX="49397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51B61F3-B63D-4541-B53F-C7D64C6D731B}" type="pres">
      <dgm:prSet presAssocID="{C75F35F7-93A7-4D53-808D-CA787F291359}" presName="ChildComposite" presStyleCnt="0"/>
      <dgm:spPr/>
    </dgm:pt>
    <dgm:pt modelId="{8548674E-4E85-493E-94B0-3417BB08F2A3}" type="pres">
      <dgm:prSet presAssocID="{C75F35F7-93A7-4D53-808D-CA787F29135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D8199E9-28A3-4616-B470-080455E7DBFF}" type="pres">
      <dgm:prSet presAssocID="{C75F35F7-93A7-4D53-808D-CA787F291359}" presName="Parent" presStyleLbl="revTx" presStyleIdx="2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2B271-F0A6-4546-9C59-4ED86236B152}" type="pres">
      <dgm:prSet presAssocID="{678799FB-6C58-4853-B5EB-CCF341828D3C}" presName="sibTrans" presStyleCnt="0"/>
      <dgm:spPr/>
    </dgm:pt>
    <dgm:pt modelId="{3DF477E5-E342-44A1-9119-BF69E533AD74}" type="pres">
      <dgm:prSet presAssocID="{48D76CCE-27E0-4E3B-9AED-C0D4B8E6D0C9}" presName="composite" presStyleCnt="0">
        <dgm:presLayoutVars>
          <dgm:chMax val="1"/>
          <dgm:chPref val="1"/>
        </dgm:presLayoutVars>
      </dgm:prSet>
      <dgm:spPr/>
    </dgm:pt>
    <dgm:pt modelId="{0ECA3DC0-6617-4917-8F96-F2326085F129}" type="pres">
      <dgm:prSet presAssocID="{48D76CCE-27E0-4E3B-9AED-C0D4B8E6D0C9}" presName="Accent" presStyleLbl="trAlignAcc1" presStyleIdx="3" presStyleCnt="9">
        <dgm:presLayoutVars>
          <dgm:chMax val="0"/>
          <dgm:chPref val="0"/>
        </dgm:presLayoutVars>
      </dgm:prSet>
      <dgm:spPr/>
    </dgm:pt>
    <dgm:pt modelId="{9BDC9A46-64EC-48C5-BD3A-6D9311A5E70A}" type="pres">
      <dgm:prSet presAssocID="{48D76CCE-27E0-4E3B-9AED-C0D4B8E6D0C9}" presName="Image" presStyleLbl="alignImgPlace1" presStyleIdx="3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EFEE779-EE5D-43CB-8B77-9F45E4699BD3}" type="pres">
      <dgm:prSet presAssocID="{48D76CCE-27E0-4E3B-9AED-C0D4B8E6D0C9}" presName="ChildComposite" presStyleCnt="0"/>
      <dgm:spPr/>
    </dgm:pt>
    <dgm:pt modelId="{C63D54BC-5AF9-4273-95C7-BA2652006FF0}" type="pres">
      <dgm:prSet presAssocID="{48D76CCE-27E0-4E3B-9AED-C0D4B8E6D0C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C0755EB-C8B1-46D7-8031-6DE26417A9EE}" type="pres">
      <dgm:prSet presAssocID="{48D76CCE-27E0-4E3B-9AED-C0D4B8E6D0C9}" presName="Parent" presStyleLbl="revTx" presStyleIdx="3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01317-D5FC-4DCD-BA71-5F6200847E7E}" type="pres">
      <dgm:prSet presAssocID="{BD1397CF-D7D5-403E-A64A-7250448C24AA}" presName="sibTrans" presStyleCnt="0"/>
      <dgm:spPr/>
    </dgm:pt>
    <dgm:pt modelId="{31302558-7ABE-4805-9E7E-350E6AFFAEF4}" type="pres">
      <dgm:prSet presAssocID="{B8D51152-25E9-4F4B-B671-52BD127C3EA3}" presName="composite" presStyleCnt="0">
        <dgm:presLayoutVars>
          <dgm:chMax val="1"/>
          <dgm:chPref val="1"/>
        </dgm:presLayoutVars>
      </dgm:prSet>
      <dgm:spPr/>
    </dgm:pt>
    <dgm:pt modelId="{F422D7AC-64E6-4B15-B6D1-83C6E647743B}" type="pres">
      <dgm:prSet presAssocID="{B8D51152-25E9-4F4B-B671-52BD127C3EA3}" presName="Accent" presStyleLbl="trAlignAcc1" presStyleIdx="4" presStyleCnt="9">
        <dgm:presLayoutVars>
          <dgm:chMax val="0"/>
          <dgm:chPref val="0"/>
        </dgm:presLayoutVars>
      </dgm:prSet>
      <dgm:spPr/>
    </dgm:pt>
    <dgm:pt modelId="{BAC1CDA3-F823-4714-BBE7-352A9806383E}" type="pres">
      <dgm:prSet presAssocID="{B8D51152-25E9-4F4B-B671-52BD127C3EA3}" presName="Image" presStyleLbl="alignImgPlace1" presStyleIdx="4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E9B76E-F2EF-4962-8D16-DDB7906D11AE}" type="pres">
      <dgm:prSet presAssocID="{B8D51152-25E9-4F4B-B671-52BD127C3EA3}" presName="ChildComposite" presStyleCnt="0"/>
      <dgm:spPr/>
    </dgm:pt>
    <dgm:pt modelId="{BB6BC905-FE22-4E70-A73D-D5CA655A6E14}" type="pres">
      <dgm:prSet presAssocID="{B8D51152-25E9-4F4B-B671-52BD127C3EA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46A8C46-0DFC-4BC1-8899-1983AE8BB1C6}" type="pres">
      <dgm:prSet presAssocID="{B8D51152-25E9-4F4B-B671-52BD127C3EA3}" presName="Parent" presStyleLbl="revTx" presStyleIdx="4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116AF-990D-47B8-B6C4-4EBE294853D9}" type="pres">
      <dgm:prSet presAssocID="{D68979E2-FAA3-4869-B983-7ECBBFF04947}" presName="sibTrans" presStyleCnt="0"/>
      <dgm:spPr/>
    </dgm:pt>
    <dgm:pt modelId="{77FFBFF8-1638-42F8-90EA-87FD1DF53B73}" type="pres">
      <dgm:prSet presAssocID="{CFE3CA7C-C56D-4306-B08F-9D369319F74B}" presName="composite" presStyleCnt="0">
        <dgm:presLayoutVars>
          <dgm:chMax val="1"/>
          <dgm:chPref val="1"/>
        </dgm:presLayoutVars>
      </dgm:prSet>
      <dgm:spPr/>
    </dgm:pt>
    <dgm:pt modelId="{B36F8625-1ECF-4316-946C-9FEC588A1CBE}" type="pres">
      <dgm:prSet presAssocID="{CFE3CA7C-C56D-4306-B08F-9D369319F74B}" presName="Accent" presStyleLbl="trAlignAcc1" presStyleIdx="5" presStyleCnt="9">
        <dgm:presLayoutVars>
          <dgm:chMax val="0"/>
          <dgm:chPref val="0"/>
        </dgm:presLayoutVars>
      </dgm:prSet>
      <dgm:spPr/>
    </dgm:pt>
    <dgm:pt modelId="{6DA9AB9F-5C72-4A6A-B910-579755691830}" type="pres">
      <dgm:prSet presAssocID="{CFE3CA7C-C56D-4306-B08F-9D369319F74B}" presName="Image" presStyleLbl="alignImgPlace1" presStyleIdx="5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93CD51C-4A4B-4A3E-97B8-EF139740F8D5}" type="pres">
      <dgm:prSet presAssocID="{CFE3CA7C-C56D-4306-B08F-9D369319F74B}" presName="ChildComposite" presStyleCnt="0"/>
      <dgm:spPr/>
    </dgm:pt>
    <dgm:pt modelId="{282128D3-DBE5-45B4-81A9-C00355672B61}" type="pres">
      <dgm:prSet presAssocID="{CFE3CA7C-C56D-4306-B08F-9D369319F74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66AB8ED-2324-4A06-AD12-170384BA53AD}" type="pres">
      <dgm:prSet presAssocID="{CFE3CA7C-C56D-4306-B08F-9D369319F74B}" presName="Parent" presStyleLbl="revTx" presStyleIdx="5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284421-7096-4966-B91F-C9FC08E4FFBF}" type="pres">
      <dgm:prSet presAssocID="{F13EB58C-8598-4CEB-A403-1CD0517597F9}" presName="sibTrans" presStyleCnt="0"/>
      <dgm:spPr/>
    </dgm:pt>
    <dgm:pt modelId="{20E5981C-688D-40DA-8E16-EE7406E3C661}" type="pres">
      <dgm:prSet presAssocID="{D363B8B0-8874-413C-87A4-BBB03B6DBB72}" presName="composite" presStyleCnt="0">
        <dgm:presLayoutVars>
          <dgm:chMax val="1"/>
          <dgm:chPref val="1"/>
        </dgm:presLayoutVars>
      </dgm:prSet>
      <dgm:spPr/>
    </dgm:pt>
    <dgm:pt modelId="{D755E701-4B80-4608-8268-57060A0749BF}" type="pres">
      <dgm:prSet presAssocID="{D363B8B0-8874-413C-87A4-BBB03B6DBB72}" presName="Accent" presStyleLbl="trAlignAcc1" presStyleIdx="6" presStyleCnt="9">
        <dgm:presLayoutVars>
          <dgm:chMax val="0"/>
          <dgm:chPref val="0"/>
        </dgm:presLayoutVars>
      </dgm:prSet>
      <dgm:spPr/>
    </dgm:pt>
    <dgm:pt modelId="{995AAC45-78C7-4148-9B08-0DD5DA4BBF17}" type="pres">
      <dgm:prSet presAssocID="{D363B8B0-8874-413C-87A4-BBB03B6DBB72}" presName="Image" presStyleLbl="alignImgPlace1" presStyleIdx="6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C042BD6-1BE6-462A-914E-832C949C1B7F}" type="pres">
      <dgm:prSet presAssocID="{D363B8B0-8874-413C-87A4-BBB03B6DBB72}" presName="ChildComposite" presStyleCnt="0"/>
      <dgm:spPr/>
    </dgm:pt>
    <dgm:pt modelId="{F83B8625-8387-44A0-A8B4-08E5CEA73899}" type="pres">
      <dgm:prSet presAssocID="{D363B8B0-8874-413C-87A4-BBB03B6DBB7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46A2D95-D760-4C8D-A6E7-2253BDD3688A}" type="pres">
      <dgm:prSet presAssocID="{D363B8B0-8874-413C-87A4-BBB03B6DBB72}" presName="Parent" presStyleLbl="revTx" presStyleIdx="6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AC782-9110-4384-9136-98FF742480DF}" type="pres">
      <dgm:prSet presAssocID="{F0C8E0E5-4E64-4518-97CC-3E8139B641F5}" presName="sibTrans" presStyleCnt="0"/>
      <dgm:spPr/>
    </dgm:pt>
    <dgm:pt modelId="{A033D3E6-CF87-4294-A2FB-61B849FA82A2}" type="pres">
      <dgm:prSet presAssocID="{6E761DE1-F743-48EF-A68C-D1F00CB1C0F6}" presName="composite" presStyleCnt="0">
        <dgm:presLayoutVars>
          <dgm:chMax val="1"/>
          <dgm:chPref val="1"/>
        </dgm:presLayoutVars>
      </dgm:prSet>
      <dgm:spPr/>
    </dgm:pt>
    <dgm:pt modelId="{088ABD5A-7589-42C1-B096-2DB4BDCA9971}" type="pres">
      <dgm:prSet presAssocID="{6E761DE1-F743-48EF-A68C-D1F00CB1C0F6}" presName="Accent" presStyleLbl="trAlignAcc1" presStyleIdx="7" presStyleCnt="9">
        <dgm:presLayoutVars>
          <dgm:chMax val="0"/>
          <dgm:chPref val="0"/>
        </dgm:presLayoutVars>
      </dgm:prSet>
      <dgm:spPr/>
    </dgm:pt>
    <dgm:pt modelId="{9F10D985-32EE-4050-BEE4-49E3A00F0020}" type="pres">
      <dgm:prSet presAssocID="{6E761DE1-F743-48EF-A68C-D1F00CB1C0F6}" presName="Image" presStyleLbl="alignImgPlace1" presStyleIdx="7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134513E-A199-4532-A782-86D79AEF0739}" type="pres">
      <dgm:prSet presAssocID="{6E761DE1-F743-48EF-A68C-D1F00CB1C0F6}" presName="ChildComposite" presStyleCnt="0"/>
      <dgm:spPr/>
    </dgm:pt>
    <dgm:pt modelId="{48986E7A-6673-4CA8-8A5A-1270B6E0B470}" type="pres">
      <dgm:prSet presAssocID="{6E761DE1-F743-48EF-A68C-D1F00CB1C0F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04CA59-AE31-415C-9C08-BEDDF3E25F3E}" type="pres">
      <dgm:prSet presAssocID="{6E761DE1-F743-48EF-A68C-D1F00CB1C0F6}" presName="Parent" presStyleLbl="revTx" presStyleIdx="7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54F7C-BCA0-47AF-A140-5ABF62957013}" type="pres">
      <dgm:prSet presAssocID="{ECA4FBC2-88A8-4D22-8DE0-D0EF678847B3}" presName="sibTrans" presStyleCnt="0"/>
      <dgm:spPr/>
    </dgm:pt>
    <dgm:pt modelId="{A19A6FB7-CDC6-4F10-B893-F490EE5D2385}" type="pres">
      <dgm:prSet presAssocID="{0118CD10-FBE6-4081-A2D4-D92FF0D65E82}" presName="composite" presStyleCnt="0">
        <dgm:presLayoutVars>
          <dgm:chMax val="1"/>
          <dgm:chPref val="1"/>
        </dgm:presLayoutVars>
      </dgm:prSet>
      <dgm:spPr/>
    </dgm:pt>
    <dgm:pt modelId="{CF2BE227-4DDC-4A1B-A26A-8440B74AF829}" type="pres">
      <dgm:prSet presAssocID="{0118CD10-FBE6-4081-A2D4-D92FF0D65E82}" presName="Accent" presStyleLbl="trAlignAcc1" presStyleIdx="8" presStyleCnt="9">
        <dgm:presLayoutVars>
          <dgm:chMax val="0"/>
          <dgm:chPref val="0"/>
        </dgm:presLayoutVars>
      </dgm:prSet>
      <dgm:spPr/>
    </dgm:pt>
    <dgm:pt modelId="{5F08C8B4-AD7A-4D99-8C77-D0F0C6A0AC9D}" type="pres">
      <dgm:prSet presAssocID="{0118CD10-FBE6-4081-A2D4-D92FF0D65E82}" presName="Image" presStyleLbl="alignImgPlace1" presStyleIdx="8" presStyleCnt="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26156B3-246F-4384-90F9-8AC86E83FF0E}" type="pres">
      <dgm:prSet presAssocID="{0118CD10-FBE6-4081-A2D4-D92FF0D65E82}" presName="ChildComposite" presStyleCnt="0"/>
      <dgm:spPr/>
    </dgm:pt>
    <dgm:pt modelId="{799EDAAE-EACE-4673-8977-5681D2E88E4D}" type="pres">
      <dgm:prSet presAssocID="{0118CD10-FBE6-4081-A2D4-D92FF0D65E8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6B95D3B-EF0C-4CB0-A7D0-BBD0E0606028}" type="pres">
      <dgm:prSet presAssocID="{0118CD10-FBE6-4081-A2D4-D92FF0D65E82}" presName="Parent" presStyleLbl="revTx" presStyleIdx="8" presStyleCnt="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29AB7F-F7CC-4F78-8381-D2502305E49B}" srcId="{24E8BA48-8C07-4736-B485-76812257D90E}" destId="{6E761DE1-F743-48EF-A68C-D1F00CB1C0F6}" srcOrd="7" destOrd="0" parTransId="{E54483FA-D2B4-46D6-A56F-388C6656B2FA}" sibTransId="{ECA4FBC2-88A8-4D22-8DE0-D0EF678847B3}"/>
    <dgm:cxn modelId="{E0AA94F1-86E2-4F6D-B86C-0B0D46D0FDF8}" srcId="{24E8BA48-8C07-4736-B485-76812257D90E}" destId="{C75F35F7-93A7-4D53-808D-CA787F291359}" srcOrd="2" destOrd="0" parTransId="{EEAB4CB2-B466-4F68-9273-0C6C1FEBF9C7}" sibTransId="{678799FB-6C58-4853-B5EB-CCF341828D3C}"/>
    <dgm:cxn modelId="{397E6C09-1C7C-4FC7-BA06-1DE87842C96A}" type="presOf" srcId="{0118CD10-FBE6-4081-A2D4-D92FF0D65E82}" destId="{A6B95D3B-EF0C-4CB0-A7D0-BBD0E0606028}" srcOrd="0" destOrd="0" presId="urn:microsoft.com/office/officeart/2008/layout/CaptionedPictures"/>
    <dgm:cxn modelId="{7AFE732C-A3F9-4611-AAF1-70DD728CF6D3}" srcId="{24E8BA48-8C07-4736-B485-76812257D90E}" destId="{D363B8B0-8874-413C-87A4-BBB03B6DBB72}" srcOrd="6" destOrd="0" parTransId="{FB4D16A1-970E-4DA6-BB59-D7CF1CEB7D18}" sibTransId="{F0C8E0E5-4E64-4518-97CC-3E8139B641F5}"/>
    <dgm:cxn modelId="{8469686F-A273-4CFE-B96F-9A19E18A9241}" srcId="{24E8BA48-8C07-4736-B485-76812257D90E}" destId="{0118CD10-FBE6-4081-A2D4-D92FF0D65E82}" srcOrd="8" destOrd="0" parTransId="{B8A94649-5C83-4826-987F-EFD42E7A5F1C}" sibTransId="{9AD876D1-A050-4463-88E3-180CEDA1AAE4}"/>
    <dgm:cxn modelId="{B2D31655-22D2-4AED-B19D-F0CEE8D174A4}" srcId="{24E8BA48-8C07-4736-B485-76812257D90E}" destId="{B8D51152-25E9-4F4B-B671-52BD127C3EA3}" srcOrd="4" destOrd="0" parTransId="{6928D1E7-3FB2-4A2A-A775-8ED04DFBFA02}" sibTransId="{D68979E2-FAA3-4869-B983-7ECBBFF04947}"/>
    <dgm:cxn modelId="{ED5A8706-7B86-444C-A6C0-2BEBC29F5E4D}" type="presOf" srcId="{CFE3CA7C-C56D-4306-B08F-9D369319F74B}" destId="{B66AB8ED-2324-4A06-AD12-170384BA53AD}" srcOrd="0" destOrd="0" presId="urn:microsoft.com/office/officeart/2008/layout/CaptionedPictures"/>
    <dgm:cxn modelId="{C43928F4-08A3-40C5-8696-BD47CA00EA7B}" srcId="{24E8BA48-8C07-4736-B485-76812257D90E}" destId="{6072E2ED-5C65-4D1B-838B-556E36BCD0D0}" srcOrd="0" destOrd="0" parTransId="{E4738509-45DE-4291-8A2F-9864B56F68C0}" sibTransId="{6F36BD37-751D-4A42-81B3-B52A7D8D6EC3}"/>
    <dgm:cxn modelId="{C901B227-3848-419A-84E3-F323029B3A51}" srcId="{24E8BA48-8C07-4736-B485-76812257D90E}" destId="{7CBB17A7-C644-428C-BB77-A54D99D03CE1}" srcOrd="1" destOrd="0" parTransId="{149FFA75-84EA-44C4-B8A8-6F06442C059B}" sibTransId="{490675EF-5840-464C-A2C4-9E62FB284F65}"/>
    <dgm:cxn modelId="{CE689687-B962-4602-96B7-BA2F81BA6A52}" type="presOf" srcId="{6072E2ED-5C65-4D1B-838B-556E36BCD0D0}" destId="{49ED99BA-94F5-4DA4-B90E-F33EE4C1C111}" srcOrd="0" destOrd="0" presId="urn:microsoft.com/office/officeart/2008/layout/CaptionedPictures"/>
    <dgm:cxn modelId="{93CC7E2C-7228-4912-96D8-ACE8A1E0AD93}" type="presOf" srcId="{C75F35F7-93A7-4D53-808D-CA787F291359}" destId="{5D8199E9-28A3-4616-B470-080455E7DBFF}" srcOrd="0" destOrd="0" presId="urn:microsoft.com/office/officeart/2008/layout/CaptionedPictures"/>
    <dgm:cxn modelId="{5284627D-D2CD-4A7C-9CBF-6A94851D6D86}" type="presOf" srcId="{24E8BA48-8C07-4736-B485-76812257D90E}" destId="{7BFAA008-50E8-48A5-9B54-2EA2F11123BB}" srcOrd="0" destOrd="0" presId="urn:microsoft.com/office/officeart/2008/layout/CaptionedPictures"/>
    <dgm:cxn modelId="{B176BD15-1B6F-4F72-93CD-8A192F554F96}" type="presOf" srcId="{D363B8B0-8874-413C-87A4-BBB03B6DBB72}" destId="{346A2D95-D760-4C8D-A6E7-2253BDD3688A}" srcOrd="0" destOrd="0" presId="urn:microsoft.com/office/officeart/2008/layout/CaptionedPictures"/>
    <dgm:cxn modelId="{39E76FFC-5F3A-4692-972D-0607F70D67DC}" type="presOf" srcId="{6E761DE1-F743-48EF-A68C-D1F00CB1C0F6}" destId="{0A04CA59-AE31-415C-9C08-BEDDF3E25F3E}" srcOrd="0" destOrd="0" presId="urn:microsoft.com/office/officeart/2008/layout/CaptionedPictures"/>
    <dgm:cxn modelId="{BE845E9F-BF73-47E1-9940-BDF9D339D604}" srcId="{24E8BA48-8C07-4736-B485-76812257D90E}" destId="{48D76CCE-27E0-4E3B-9AED-C0D4B8E6D0C9}" srcOrd="3" destOrd="0" parTransId="{D3FBB10C-82C1-4C60-84AC-0A90804C0F2C}" sibTransId="{BD1397CF-D7D5-403E-A64A-7250448C24AA}"/>
    <dgm:cxn modelId="{FA5A9CD7-B715-4877-A0EE-A62482DFD751}" type="presOf" srcId="{7CBB17A7-C644-428C-BB77-A54D99D03CE1}" destId="{D70EDD9A-81C9-4B55-AFCC-E6435D0E9416}" srcOrd="0" destOrd="0" presId="urn:microsoft.com/office/officeart/2008/layout/CaptionedPictures"/>
    <dgm:cxn modelId="{93E78A6C-5E36-4FB5-9F45-A6B9728CFDA7}" srcId="{24E8BA48-8C07-4736-B485-76812257D90E}" destId="{CFE3CA7C-C56D-4306-B08F-9D369319F74B}" srcOrd="5" destOrd="0" parTransId="{EA53E09F-8861-4873-9B78-39EDB3B8BD12}" sibTransId="{F13EB58C-8598-4CEB-A403-1CD0517597F9}"/>
    <dgm:cxn modelId="{613127D0-9247-4AA0-B503-0176A4E6EC4F}" type="presOf" srcId="{B8D51152-25E9-4F4B-B671-52BD127C3EA3}" destId="{E46A8C46-0DFC-4BC1-8899-1983AE8BB1C6}" srcOrd="0" destOrd="0" presId="urn:microsoft.com/office/officeart/2008/layout/CaptionedPictures"/>
    <dgm:cxn modelId="{B06C7EB1-CE4D-42B3-97F9-145DB492F368}" type="presOf" srcId="{48D76CCE-27E0-4E3B-9AED-C0D4B8E6D0C9}" destId="{6C0755EB-C8B1-46D7-8031-6DE26417A9EE}" srcOrd="0" destOrd="0" presId="urn:microsoft.com/office/officeart/2008/layout/CaptionedPictures"/>
    <dgm:cxn modelId="{73AAF398-DFC8-4D07-A831-42F6C4728CE3}" type="presParOf" srcId="{7BFAA008-50E8-48A5-9B54-2EA2F11123BB}" destId="{BD8F9817-B31B-49EF-8148-AB6F78736C8B}" srcOrd="0" destOrd="0" presId="urn:microsoft.com/office/officeart/2008/layout/CaptionedPictures"/>
    <dgm:cxn modelId="{DA6039CD-6844-48FA-92EF-3638E2E08202}" type="presParOf" srcId="{BD8F9817-B31B-49EF-8148-AB6F78736C8B}" destId="{21F8A43F-43C9-413C-B2FF-67FCA86C8B30}" srcOrd="0" destOrd="0" presId="urn:microsoft.com/office/officeart/2008/layout/CaptionedPictures"/>
    <dgm:cxn modelId="{370137E1-4F25-4B85-9389-5A11CF2F8952}" type="presParOf" srcId="{BD8F9817-B31B-49EF-8148-AB6F78736C8B}" destId="{12B3F37F-1063-4905-B2F5-68894A7884CB}" srcOrd="1" destOrd="0" presId="urn:microsoft.com/office/officeart/2008/layout/CaptionedPictures"/>
    <dgm:cxn modelId="{2368EC44-92C0-40C4-942F-EF75A9993AAE}" type="presParOf" srcId="{BD8F9817-B31B-49EF-8148-AB6F78736C8B}" destId="{A4B7E015-7B35-4D99-B786-5B047A55EDAC}" srcOrd="2" destOrd="0" presId="urn:microsoft.com/office/officeart/2008/layout/CaptionedPictures"/>
    <dgm:cxn modelId="{43734CF4-E881-4B16-B7D6-91DEAC1930FA}" type="presParOf" srcId="{A4B7E015-7B35-4D99-B786-5B047A55EDAC}" destId="{0101721C-642E-4E40-B4CF-DFE84E93E578}" srcOrd="0" destOrd="0" presId="urn:microsoft.com/office/officeart/2008/layout/CaptionedPictures"/>
    <dgm:cxn modelId="{F0658F0F-535D-4C93-AB2B-73660A10496A}" type="presParOf" srcId="{A4B7E015-7B35-4D99-B786-5B047A55EDAC}" destId="{49ED99BA-94F5-4DA4-B90E-F33EE4C1C111}" srcOrd="1" destOrd="0" presId="urn:microsoft.com/office/officeart/2008/layout/CaptionedPictures"/>
    <dgm:cxn modelId="{E987C652-028D-45E9-ADCF-5754F70464E8}" type="presParOf" srcId="{7BFAA008-50E8-48A5-9B54-2EA2F11123BB}" destId="{F113BC67-619D-4BD7-8416-EF1FBA2DE167}" srcOrd="1" destOrd="0" presId="urn:microsoft.com/office/officeart/2008/layout/CaptionedPictures"/>
    <dgm:cxn modelId="{270D7AC2-2031-40DC-B9C5-83887D2A0391}" type="presParOf" srcId="{7BFAA008-50E8-48A5-9B54-2EA2F11123BB}" destId="{B1A4AFC1-0A12-4EF7-A39F-D8F38B6A96B1}" srcOrd="2" destOrd="0" presId="urn:microsoft.com/office/officeart/2008/layout/CaptionedPictures"/>
    <dgm:cxn modelId="{9A60CFE7-F5FF-40D3-9A37-950188B90862}" type="presParOf" srcId="{B1A4AFC1-0A12-4EF7-A39F-D8F38B6A96B1}" destId="{8033C685-FD66-461C-8710-BE1970E0A452}" srcOrd="0" destOrd="0" presId="urn:microsoft.com/office/officeart/2008/layout/CaptionedPictures"/>
    <dgm:cxn modelId="{7B2BD3A6-F50C-4251-B3D2-D37398CC3E59}" type="presParOf" srcId="{B1A4AFC1-0A12-4EF7-A39F-D8F38B6A96B1}" destId="{423D2151-44EE-43B4-90DD-E2645E5FCB0C}" srcOrd="1" destOrd="0" presId="urn:microsoft.com/office/officeart/2008/layout/CaptionedPictures"/>
    <dgm:cxn modelId="{3F39082A-028A-40D6-AD92-1385C5C77ADD}" type="presParOf" srcId="{B1A4AFC1-0A12-4EF7-A39F-D8F38B6A96B1}" destId="{80FD2621-8072-4FF5-99E4-95E73FBA2C41}" srcOrd="2" destOrd="0" presId="urn:microsoft.com/office/officeart/2008/layout/CaptionedPictures"/>
    <dgm:cxn modelId="{BA258332-2DB6-4518-8095-90AF75172A3A}" type="presParOf" srcId="{80FD2621-8072-4FF5-99E4-95E73FBA2C41}" destId="{62427B88-3461-44F7-975F-817904587144}" srcOrd="0" destOrd="0" presId="urn:microsoft.com/office/officeart/2008/layout/CaptionedPictures"/>
    <dgm:cxn modelId="{005066AE-BDB4-47A7-A75E-D3006F22701F}" type="presParOf" srcId="{80FD2621-8072-4FF5-99E4-95E73FBA2C41}" destId="{D70EDD9A-81C9-4B55-AFCC-E6435D0E9416}" srcOrd="1" destOrd="0" presId="urn:microsoft.com/office/officeart/2008/layout/CaptionedPictures"/>
    <dgm:cxn modelId="{105510BD-8F81-4E4E-8D9A-C13985291E4F}" type="presParOf" srcId="{7BFAA008-50E8-48A5-9B54-2EA2F11123BB}" destId="{3B484DE6-FDC0-4214-90C4-41930F9B45E6}" srcOrd="3" destOrd="0" presId="urn:microsoft.com/office/officeart/2008/layout/CaptionedPictures"/>
    <dgm:cxn modelId="{CAB2C432-672F-4CA5-8E90-034D4F572981}" type="presParOf" srcId="{7BFAA008-50E8-48A5-9B54-2EA2F11123BB}" destId="{165B321A-B4A2-4E6A-A64B-6E97E62D2323}" srcOrd="4" destOrd="0" presId="urn:microsoft.com/office/officeart/2008/layout/CaptionedPictures"/>
    <dgm:cxn modelId="{7645DD26-757A-493F-9EDB-B51ED28F3D85}" type="presParOf" srcId="{165B321A-B4A2-4E6A-A64B-6E97E62D2323}" destId="{0A4F5E5A-9AAE-43DC-A577-A4E0C99392A5}" srcOrd="0" destOrd="0" presId="urn:microsoft.com/office/officeart/2008/layout/CaptionedPictures"/>
    <dgm:cxn modelId="{F30BACB0-6F2F-4823-A5E6-4EC4AFD99A4A}" type="presParOf" srcId="{165B321A-B4A2-4E6A-A64B-6E97E62D2323}" destId="{BA847B51-FB11-49A3-A5FC-5D93D453F9FD}" srcOrd="1" destOrd="0" presId="urn:microsoft.com/office/officeart/2008/layout/CaptionedPictures"/>
    <dgm:cxn modelId="{4B30ED66-7C11-4621-88B7-36B67AF92DB2}" type="presParOf" srcId="{165B321A-B4A2-4E6A-A64B-6E97E62D2323}" destId="{951B61F3-B63D-4541-B53F-C7D64C6D731B}" srcOrd="2" destOrd="0" presId="urn:microsoft.com/office/officeart/2008/layout/CaptionedPictures"/>
    <dgm:cxn modelId="{56D70A51-807D-441E-BBF2-E431783E43FD}" type="presParOf" srcId="{951B61F3-B63D-4541-B53F-C7D64C6D731B}" destId="{8548674E-4E85-493E-94B0-3417BB08F2A3}" srcOrd="0" destOrd="0" presId="urn:microsoft.com/office/officeart/2008/layout/CaptionedPictures"/>
    <dgm:cxn modelId="{CCEA358B-5D71-45E5-A1A7-DD187FFAD909}" type="presParOf" srcId="{951B61F3-B63D-4541-B53F-C7D64C6D731B}" destId="{5D8199E9-28A3-4616-B470-080455E7DBFF}" srcOrd="1" destOrd="0" presId="urn:microsoft.com/office/officeart/2008/layout/CaptionedPictures"/>
    <dgm:cxn modelId="{04ED0088-01A9-495E-A632-9D3E2C937733}" type="presParOf" srcId="{7BFAA008-50E8-48A5-9B54-2EA2F11123BB}" destId="{B462B271-F0A6-4546-9C59-4ED86236B152}" srcOrd="5" destOrd="0" presId="urn:microsoft.com/office/officeart/2008/layout/CaptionedPictures"/>
    <dgm:cxn modelId="{410CA704-C4F9-4CF3-8159-B3BD401FA729}" type="presParOf" srcId="{7BFAA008-50E8-48A5-9B54-2EA2F11123BB}" destId="{3DF477E5-E342-44A1-9119-BF69E533AD74}" srcOrd="6" destOrd="0" presId="urn:microsoft.com/office/officeart/2008/layout/CaptionedPictures"/>
    <dgm:cxn modelId="{AF64C552-7339-4595-A308-56F261C9F11C}" type="presParOf" srcId="{3DF477E5-E342-44A1-9119-BF69E533AD74}" destId="{0ECA3DC0-6617-4917-8F96-F2326085F129}" srcOrd="0" destOrd="0" presId="urn:microsoft.com/office/officeart/2008/layout/CaptionedPictures"/>
    <dgm:cxn modelId="{14EA61EE-BA6E-42B5-AC1F-0D1445F1D8F2}" type="presParOf" srcId="{3DF477E5-E342-44A1-9119-BF69E533AD74}" destId="{9BDC9A46-64EC-48C5-BD3A-6D9311A5E70A}" srcOrd="1" destOrd="0" presId="urn:microsoft.com/office/officeart/2008/layout/CaptionedPictures"/>
    <dgm:cxn modelId="{3463B833-62EF-4753-9375-9CACDBF8D4FE}" type="presParOf" srcId="{3DF477E5-E342-44A1-9119-BF69E533AD74}" destId="{CEFEE779-EE5D-43CB-8B77-9F45E4699BD3}" srcOrd="2" destOrd="0" presId="urn:microsoft.com/office/officeart/2008/layout/CaptionedPictures"/>
    <dgm:cxn modelId="{B6F1EA99-8AB4-4A5E-8373-CC461A0AC491}" type="presParOf" srcId="{CEFEE779-EE5D-43CB-8B77-9F45E4699BD3}" destId="{C63D54BC-5AF9-4273-95C7-BA2652006FF0}" srcOrd="0" destOrd="0" presId="urn:microsoft.com/office/officeart/2008/layout/CaptionedPictures"/>
    <dgm:cxn modelId="{1B7256B2-68F8-4212-8107-2BCB3FBEF38A}" type="presParOf" srcId="{CEFEE779-EE5D-43CB-8B77-9F45E4699BD3}" destId="{6C0755EB-C8B1-46D7-8031-6DE26417A9EE}" srcOrd="1" destOrd="0" presId="urn:microsoft.com/office/officeart/2008/layout/CaptionedPictures"/>
    <dgm:cxn modelId="{4CEF6979-03A0-4F24-8B7D-D4D6AC5233EB}" type="presParOf" srcId="{7BFAA008-50E8-48A5-9B54-2EA2F11123BB}" destId="{65101317-D5FC-4DCD-BA71-5F6200847E7E}" srcOrd="7" destOrd="0" presId="urn:microsoft.com/office/officeart/2008/layout/CaptionedPictures"/>
    <dgm:cxn modelId="{AC88A56D-5226-44DB-89B3-FED5FA1F76F7}" type="presParOf" srcId="{7BFAA008-50E8-48A5-9B54-2EA2F11123BB}" destId="{31302558-7ABE-4805-9E7E-350E6AFFAEF4}" srcOrd="8" destOrd="0" presId="urn:microsoft.com/office/officeart/2008/layout/CaptionedPictures"/>
    <dgm:cxn modelId="{92BBA48C-C382-4230-B4BF-EF8E20E8B3BC}" type="presParOf" srcId="{31302558-7ABE-4805-9E7E-350E6AFFAEF4}" destId="{F422D7AC-64E6-4B15-B6D1-83C6E647743B}" srcOrd="0" destOrd="0" presId="urn:microsoft.com/office/officeart/2008/layout/CaptionedPictures"/>
    <dgm:cxn modelId="{6415BE57-CC70-4140-B70C-6FC0FCDD7383}" type="presParOf" srcId="{31302558-7ABE-4805-9E7E-350E6AFFAEF4}" destId="{BAC1CDA3-F823-4714-BBE7-352A9806383E}" srcOrd="1" destOrd="0" presId="urn:microsoft.com/office/officeart/2008/layout/CaptionedPictures"/>
    <dgm:cxn modelId="{91024DD2-B2EE-427E-B2AD-FCE7D2431545}" type="presParOf" srcId="{31302558-7ABE-4805-9E7E-350E6AFFAEF4}" destId="{34E9B76E-F2EF-4962-8D16-DDB7906D11AE}" srcOrd="2" destOrd="0" presId="urn:microsoft.com/office/officeart/2008/layout/CaptionedPictures"/>
    <dgm:cxn modelId="{6969CCB6-0E4E-4531-AC01-401786AC6352}" type="presParOf" srcId="{34E9B76E-F2EF-4962-8D16-DDB7906D11AE}" destId="{BB6BC905-FE22-4E70-A73D-D5CA655A6E14}" srcOrd="0" destOrd="0" presId="urn:microsoft.com/office/officeart/2008/layout/CaptionedPictures"/>
    <dgm:cxn modelId="{EC5E89F4-F5FA-4DBC-98B7-175013F0D3B2}" type="presParOf" srcId="{34E9B76E-F2EF-4962-8D16-DDB7906D11AE}" destId="{E46A8C46-0DFC-4BC1-8899-1983AE8BB1C6}" srcOrd="1" destOrd="0" presId="urn:microsoft.com/office/officeart/2008/layout/CaptionedPictures"/>
    <dgm:cxn modelId="{EACA1748-50BC-43CD-B542-22196F8B0115}" type="presParOf" srcId="{7BFAA008-50E8-48A5-9B54-2EA2F11123BB}" destId="{8A3116AF-990D-47B8-B6C4-4EBE294853D9}" srcOrd="9" destOrd="0" presId="urn:microsoft.com/office/officeart/2008/layout/CaptionedPictures"/>
    <dgm:cxn modelId="{A935118F-4EB0-4DEC-B4B1-2C510BCD5AA9}" type="presParOf" srcId="{7BFAA008-50E8-48A5-9B54-2EA2F11123BB}" destId="{77FFBFF8-1638-42F8-90EA-87FD1DF53B73}" srcOrd="10" destOrd="0" presId="urn:microsoft.com/office/officeart/2008/layout/CaptionedPictures"/>
    <dgm:cxn modelId="{6E304787-0CC5-44A6-8DB8-8F940265952F}" type="presParOf" srcId="{77FFBFF8-1638-42F8-90EA-87FD1DF53B73}" destId="{B36F8625-1ECF-4316-946C-9FEC588A1CBE}" srcOrd="0" destOrd="0" presId="urn:microsoft.com/office/officeart/2008/layout/CaptionedPictures"/>
    <dgm:cxn modelId="{BA3E642E-219B-4C55-8310-8BD22F1D0892}" type="presParOf" srcId="{77FFBFF8-1638-42F8-90EA-87FD1DF53B73}" destId="{6DA9AB9F-5C72-4A6A-B910-579755691830}" srcOrd="1" destOrd="0" presId="urn:microsoft.com/office/officeart/2008/layout/CaptionedPictures"/>
    <dgm:cxn modelId="{92C53921-7839-451B-AFE3-CE460A3AA24D}" type="presParOf" srcId="{77FFBFF8-1638-42F8-90EA-87FD1DF53B73}" destId="{993CD51C-4A4B-4A3E-97B8-EF139740F8D5}" srcOrd="2" destOrd="0" presId="urn:microsoft.com/office/officeart/2008/layout/CaptionedPictures"/>
    <dgm:cxn modelId="{334F7425-C164-4EA8-9E12-03B326F6C64F}" type="presParOf" srcId="{993CD51C-4A4B-4A3E-97B8-EF139740F8D5}" destId="{282128D3-DBE5-45B4-81A9-C00355672B61}" srcOrd="0" destOrd="0" presId="urn:microsoft.com/office/officeart/2008/layout/CaptionedPictures"/>
    <dgm:cxn modelId="{9C2EFE14-2FDD-4908-A1E0-F50FE89DBA46}" type="presParOf" srcId="{993CD51C-4A4B-4A3E-97B8-EF139740F8D5}" destId="{B66AB8ED-2324-4A06-AD12-170384BA53AD}" srcOrd="1" destOrd="0" presId="urn:microsoft.com/office/officeart/2008/layout/CaptionedPictures"/>
    <dgm:cxn modelId="{B4A42716-F689-4228-8453-3CEF40417AD8}" type="presParOf" srcId="{7BFAA008-50E8-48A5-9B54-2EA2F11123BB}" destId="{16284421-7096-4966-B91F-C9FC08E4FFBF}" srcOrd="11" destOrd="0" presId="urn:microsoft.com/office/officeart/2008/layout/CaptionedPictures"/>
    <dgm:cxn modelId="{5806D326-54B1-4575-8B28-75F1CD155E0B}" type="presParOf" srcId="{7BFAA008-50E8-48A5-9B54-2EA2F11123BB}" destId="{20E5981C-688D-40DA-8E16-EE7406E3C661}" srcOrd="12" destOrd="0" presId="urn:microsoft.com/office/officeart/2008/layout/CaptionedPictures"/>
    <dgm:cxn modelId="{23DC4AD6-85A6-4554-AEF5-2EB54B56A404}" type="presParOf" srcId="{20E5981C-688D-40DA-8E16-EE7406E3C661}" destId="{D755E701-4B80-4608-8268-57060A0749BF}" srcOrd="0" destOrd="0" presId="urn:microsoft.com/office/officeart/2008/layout/CaptionedPictures"/>
    <dgm:cxn modelId="{E2739D12-EEC5-4909-B096-216FCE821691}" type="presParOf" srcId="{20E5981C-688D-40DA-8E16-EE7406E3C661}" destId="{995AAC45-78C7-4148-9B08-0DD5DA4BBF17}" srcOrd="1" destOrd="0" presId="urn:microsoft.com/office/officeart/2008/layout/CaptionedPictures"/>
    <dgm:cxn modelId="{7E4B293D-2B4B-484D-A2C3-E57A867076F6}" type="presParOf" srcId="{20E5981C-688D-40DA-8E16-EE7406E3C661}" destId="{CC042BD6-1BE6-462A-914E-832C949C1B7F}" srcOrd="2" destOrd="0" presId="urn:microsoft.com/office/officeart/2008/layout/CaptionedPictures"/>
    <dgm:cxn modelId="{7A7C354B-6844-4D73-A15F-FD50A990A943}" type="presParOf" srcId="{CC042BD6-1BE6-462A-914E-832C949C1B7F}" destId="{F83B8625-8387-44A0-A8B4-08E5CEA73899}" srcOrd="0" destOrd="0" presId="urn:microsoft.com/office/officeart/2008/layout/CaptionedPictures"/>
    <dgm:cxn modelId="{2DD9A729-8C2D-4DA5-8D70-DFB71AFCAF6F}" type="presParOf" srcId="{CC042BD6-1BE6-462A-914E-832C949C1B7F}" destId="{346A2D95-D760-4C8D-A6E7-2253BDD3688A}" srcOrd="1" destOrd="0" presId="urn:microsoft.com/office/officeart/2008/layout/CaptionedPictures"/>
    <dgm:cxn modelId="{F443DBAF-C0E7-424B-A57F-762BE4D10110}" type="presParOf" srcId="{7BFAA008-50E8-48A5-9B54-2EA2F11123BB}" destId="{881AC782-9110-4384-9136-98FF742480DF}" srcOrd="13" destOrd="0" presId="urn:microsoft.com/office/officeart/2008/layout/CaptionedPictures"/>
    <dgm:cxn modelId="{183540BD-EEB0-4870-A629-96DDCB7BF629}" type="presParOf" srcId="{7BFAA008-50E8-48A5-9B54-2EA2F11123BB}" destId="{A033D3E6-CF87-4294-A2FB-61B849FA82A2}" srcOrd="14" destOrd="0" presId="urn:microsoft.com/office/officeart/2008/layout/CaptionedPictures"/>
    <dgm:cxn modelId="{E85C2749-6492-4A70-8356-056B601DD9B4}" type="presParOf" srcId="{A033D3E6-CF87-4294-A2FB-61B849FA82A2}" destId="{088ABD5A-7589-42C1-B096-2DB4BDCA9971}" srcOrd="0" destOrd="0" presId="urn:microsoft.com/office/officeart/2008/layout/CaptionedPictures"/>
    <dgm:cxn modelId="{BEAE95D4-A503-4E70-B8D6-0EB7799BC9F3}" type="presParOf" srcId="{A033D3E6-CF87-4294-A2FB-61B849FA82A2}" destId="{9F10D985-32EE-4050-BEE4-49E3A00F0020}" srcOrd="1" destOrd="0" presId="urn:microsoft.com/office/officeart/2008/layout/CaptionedPictures"/>
    <dgm:cxn modelId="{0242C723-AA37-4AB6-AA46-3CE0FAE0C50C}" type="presParOf" srcId="{A033D3E6-CF87-4294-A2FB-61B849FA82A2}" destId="{7134513E-A199-4532-A782-86D79AEF0739}" srcOrd="2" destOrd="0" presId="urn:microsoft.com/office/officeart/2008/layout/CaptionedPictures"/>
    <dgm:cxn modelId="{A4A4C301-18FB-4225-9D95-C9B982E8FEDF}" type="presParOf" srcId="{7134513E-A199-4532-A782-86D79AEF0739}" destId="{48986E7A-6673-4CA8-8A5A-1270B6E0B470}" srcOrd="0" destOrd="0" presId="urn:microsoft.com/office/officeart/2008/layout/CaptionedPictures"/>
    <dgm:cxn modelId="{C2EE1D8A-AF19-4641-BF5B-8DB78BD0C669}" type="presParOf" srcId="{7134513E-A199-4532-A782-86D79AEF0739}" destId="{0A04CA59-AE31-415C-9C08-BEDDF3E25F3E}" srcOrd="1" destOrd="0" presId="urn:microsoft.com/office/officeart/2008/layout/CaptionedPictures"/>
    <dgm:cxn modelId="{BE386B5D-1DC1-4E24-B041-5D9A89BE595D}" type="presParOf" srcId="{7BFAA008-50E8-48A5-9B54-2EA2F11123BB}" destId="{54454F7C-BCA0-47AF-A140-5ABF62957013}" srcOrd="15" destOrd="0" presId="urn:microsoft.com/office/officeart/2008/layout/CaptionedPictures"/>
    <dgm:cxn modelId="{F627616A-8DFE-417D-A166-C8953BE9DE07}" type="presParOf" srcId="{7BFAA008-50E8-48A5-9B54-2EA2F11123BB}" destId="{A19A6FB7-CDC6-4F10-B893-F490EE5D2385}" srcOrd="16" destOrd="0" presId="urn:microsoft.com/office/officeart/2008/layout/CaptionedPictures"/>
    <dgm:cxn modelId="{984EA2EA-A303-48A0-90D4-224388D120E6}" type="presParOf" srcId="{A19A6FB7-CDC6-4F10-B893-F490EE5D2385}" destId="{CF2BE227-4DDC-4A1B-A26A-8440B74AF829}" srcOrd="0" destOrd="0" presId="urn:microsoft.com/office/officeart/2008/layout/CaptionedPictures"/>
    <dgm:cxn modelId="{B0A3F879-5C9E-4E2E-AA12-D71CF359C132}" type="presParOf" srcId="{A19A6FB7-CDC6-4F10-B893-F490EE5D2385}" destId="{5F08C8B4-AD7A-4D99-8C77-D0F0C6A0AC9D}" srcOrd="1" destOrd="0" presId="urn:microsoft.com/office/officeart/2008/layout/CaptionedPictures"/>
    <dgm:cxn modelId="{180CA6C0-0339-41B5-98CD-167B1386CD9D}" type="presParOf" srcId="{A19A6FB7-CDC6-4F10-B893-F490EE5D2385}" destId="{626156B3-246F-4384-90F9-8AC86E83FF0E}" srcOrd="2" destOrd="0" presId="urn:microsoft.com/office/officeart/2008/layout/CaptionedPictures"/>
    <dgm:cxn modelId="{68D27374-8A74-4B3F-8628-2F86B8EA62F6}" type="presParOf" srcId="{626156B3-246F-4384-90F9-8AC86E83FF0E}" destId="{799EDAAE-EACE-4673-8977-5681D2E88E4D}" srcOrd="0" destOrd="0" presId="urn:microsoft.com/office/officeart/2008/layout/CaptionedPictures"/>
    <dgm:cxn modelId="{7D67EAD9-5C7C-4448-983C-89C269BFB7DB}" type="presParOf" srcId="{626156B3-246F-4384-90F9-8AC86E83FF0E}" destId="{A6B95D3B-EF0C-4CB0-A7D0-BBD0E060602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95A97E39-68B3-47BC-97D8-377E449DA79E}" type="doc">
      <dgm:prSet loTypeId="urn:microsoft.com/office/officeart/2005/8/layout/default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D39FD2A-B931-4277-9304-007EE2A1DDAE}">
      <dgm:prSet phldrT="[Text]" custT="1"/>
      <dgm:spPr/>
      <dgm:t>
        <a:bodyPr/>
        <a:lstStyle/>
        <a:p>
          <a:r>
            <a:rPr lang="en-US" sz="3200" dirty="0" smtClean="0"/>
            <a:t>2011: UPA starts</a:t>
          </a:r>
          <a:endParaRPr lang="en-US" sz="3200" dirty="0"/>
        </a:p>
      </dgm:t>
    </dgm:pt>
    <dgm:pt modelId="{00BD0B79-1DE6-42D3-BAA9-F8E2D9B1DD46}" type="parTrans" cxnId="{98326916-D4E5-44B8-8F2E-D24966F21823}">
      <dgm:prSet/>
      <dgm:spPr/>
      <dgm:t>
        <a:bodyPr/>
        <a:lstStyle/>
        <a:p>
          <a:endParaRPr lang="en-US"/>
        </a:p>
      </dgm:t>
    </dgm:pt>
    <dgm:pt modelId="{B5255F6E-7311-41D5-A70E-E7AE1C5CD066}" type="sibTrans" cxnId="{98326916-D4E5-44B8-8F2E-D24966F21823}">
      <dgm:prSet/>
      <dgm:spPr/>
      <dgm:t>
        <a:bodyPr/>
        <a:lstStyle/>
        <a:p>
          <a:endParaRPr lang="en-US"/>
        </a:p>
      </dgm:t>
    </dgm:pt>
    <dgm:pt modelId="{BC1BF45F-5C8F-410E-B3FD-082D087DDA23}">
      <dgm:prSet phldrT="[Text]" custT="1"/>
      <dgm:spPr/>
      <dgm:t>
        <a:bodyPr/>
        <a:lstStyle/>
        <a:p>
          <a:r>
            <a:rPr lang="en-US" sz="3200" dirty="0" smtClean="0"/>
            <a:t>2015: Modi rename</a:t>
          </a:r>
          <a:endParaRPr lang="en-US" sz="3200" dirty="0"/>
        </a:p>
      </dgm:t>
    </dgm:pt>
    <dgm:pt modelId="{D192FB03-C490-43C2-9C4B-F8E2777B1E3B}" type="parTrans" cxnId="{FDD83FF9-1B3C-45E4-B641-D241B64D6824}">
      <dgm:prSet/>
      <dgm:spPr/>
      <dgm:t>
        <a:bodyPr/>
        <a:lstStyle/>
        <a:p>
          <a:endParaRPr lang="en-US"/>
        </a:p>
      </dgm:t>
    </dgm:pt>
    <dgm:pt modelId="{7F9F8870-0D05-4BF2-B3CC-47D687C20AF3}" type="sibTrans" cxnId="{FDD83FF9-1B3C-45E4-B641-D241B64D6824}">
      <dgm:prSet/>
      <dgm:spPr/>
      <dgm:t>
        <a:bodyPr/>
        <a:lstStyle/>
        <a:p>
          <a:endParaRPr lang="en-US"/>
        </a:p>
      </dgm:t>
    </dgm:pt>
    <dgm:pt modelId="{A9BC77BC-3C6F-46EA-A9F9-EDEF90DF9365}">
      <dgm:prSet custT="1"/>
      <dgm:spPr/>
      <dgm:t>
        <a:bodyPr/>
        <a:lstStyle/>
        <a:p>
          <a:r>
            <a:rPr lang="en-US" sz="2800" dirty="0" smtClean="0"/>
            <a:t>National Optical Fiber Network </a:t>
          </a:r>
          <a:endParaRPr lang="en-US" sz="2800" dirty="0"/>
        </a:p>
      </dgm:t>
    </dgm:pt>
    <dgm:pt modelId="{94F0E003-CC58-401F-B70B-84930917AF60}" type="parTrans" cxnId="{B7474400-0C13-407C-9B33-0CCD090A15EF}">
      <dgm:prSet/>
      <dgm:spPr/>
      <dgm:t>
        <a:bodyPr/>
        <a:lstStyle/>
        <a:p>
          <a:endParaRPr lang="en-US"/>
        </a:p>
      </dgm:t>
    </dgm:pt>
    <dgm:pt modelId="{B5342243-348E-4BE7-86CA-DBDD6DDB413E}" type="sibTrans" cxnId="{B7474400-0C13-407C-9B33-0CCD090A15EF}">
      <dgm:prSet/>
      <dgm:spPr/>
      <dgm:t>
        <a:bodyPr/>
        <a:lstStyle/>
        <a:p>
          <a:endParaRPr lang="en-US"/>
        </a:p>
      </dgm:t>
    </dgm:pt>
    <dgm:pt modelId="{7CE66056-843D-434B-B421-2C249C0F9ABC}">
      <dgm:prSet custT="1"/>
      <dgm:spPr/>
      <dgm:t>
        <a:bodyPr/>
        <a:lstStyle/>
        <a:p>
          <a:r>
            <a:rPr lang="en-US" sz="2800" dirty="0" smtClean="0"/>
            <a:t>To connect broadband to all GP</a:t>
          </a:r>
          <a:endParaRPr lang="en-US" sz="2800" dirty="0"/>
        </a:p>
      </dgm:t>
    </dgm:pt>
    <dgm:pt modelId="{31EFBAAB-4A2E-44FC-BD3F-CF7560612579}" type="parTrans" cxnId="{DD42CF78-C98C-436D-A553-F9C672189AAD}">
      <dgm:prSet/>
      <dgm:spPr/>
      <dgm:t>
        <a:bodyPr/>
        <a:lstStyle/>
        <a:p>
          <a:endParaRPr lang="en-US"/>
        </a:p>
      </dgm:t>
    </dgm:pt>
    <dgm:pt modelId="{43CEBB96-F877-443D-968B-01DC7F18C53E}" type="sibTrans" cxnId="{DD42CF78-C98C-436D-A553-F9C672189AAD}">
      <dgm:prSet/>
      <dgm:spPr/>
      <dgm:t>
        <a:bodyPr/>
        <a:lstStyle/>
        <a:p>
          <a:endParaRPr lang="en-US"/>
        </a:p>
      </dgm:t>
    </dgm:pt>
    <dgm:pt modelId="{B0D5B779-38FD-42F5-9BBC-AFC1090C9A13}">
      <dgm:prSet phldrT="[Text]" custT="1"/>
      <dgm:spPr/>
      <dgm:t>
        <a:bodyPr/>
        <a:lstStyle/>
        <a:p>
          <a:r>
            <a:rPr lang="en-US" sz="2800" dirty="0" smtClean="0"/>
            <a:t>BHARAT NET</a:t>
          </a:r>
          <a:endParaRPr lang="en-US" sz="2800" dirty="0"/>
        </a:p>
      </dgm:t>
    </dgm:pt>
    <dgm:pt modelId="{8D634CDA-C98A-4B73-88BC-10F63594F258}" type="parTrans" cxnId="{69749E9F-E812-4E54-A928-B76FB8FFF127}">
      <dgm:prSet/>
      <dgm:spPr/>
      <dgm:t>
        <a:bodyPr/>
        <a:lstStyle/>
        <a:p>
          <a:endParaRPr lang="en-US"/>
        </a:p>
      </dgm:t>
    </dgm:pt>
    <dgm:pt modelId="{148EEDE8-8954-4FEC-9CDE-AB9555905101}" type="sibTrans" cxnId="{69749E9F-E812-4E54-A928-B76FB8FFF127}">
      <dgm:prSet/>
      <dgm:spPr/>
      <dgm:t>
        <a:bodyPr/>
        <a:lstStyle/>
        <a:p>
          <a:endParaRPr lang="en-US"/>
        </a:p>
      </dgm:t>
    </dgm:pt>
    <dgm:pt modelId="{A19CB7FE-EBCF-40CB-BA09-99771CEF2671}">
      <dgm:prSet phldrT="[Text]" custT="1"/>
      <dgm:spPr/>
      <dgm:t>
        <a:bodyPr/>
        <a:lstStyle/>
        <a:p>
          <a:r>
            <a:rPr lang="en-US" sz="2800" dirty="0" smtClean="0"/>
            <a:t>Under DoT</a:t>
          </a:r>
          <a:endParaRPr lang="en-US" sz="2800" dirty="0"/>
        </a:p>
      </dgm:t>
    </dgm:pt>
    <dgm:pt modelId="{F83F12D4-6A4A-4DB8-9C86-24A34859F4F7}" type="parTrans" cxnId="{1342FEEE-DE08-42F0-A6A3-6AA58EE8B7D9}">
      <dgm:prSet/>
      <dgm:spPr/>
      <dgm:t>
        <a:bodyPr/>
        <a:lstStyle/>
        <a:p>
          <a:endParaRPr lang="en-US"/>
        </a:p>
      </dgm:t>
    </dgm:pt>
    <dgm:pt modelId="{A76E43BD-379D-42EB-97E3-3D14B57DE5ED}" type="sibTrans" cxnId="{1342FEEE-DE08-42F0-A6A3-6AA58EE8B7D9}">
      <dgm:prSet/>
      <dgm:spPr/>
      <dgm:t>
        <a:bodyPr/>
        <a:lstStyle/>
        <a:p>
          <a:endParaRPr lang="en-US"/>
        </a:p>
      </dgm:t>
    </dgm:pt>
    <dgm:pt modelId="{FCF4CAE5-9F71-4654-A5AD-CEE719F6F268}">
      <dgm:prSet/>
      <dgm:spPr/>
      <dgm:t>
        <a:bodyPr/>
        <a:lstStyle/>
        <a:p>
          <a:r>
            <a:rPr lang="en-US" dirty="0" smtClean="0"/>
            <a:t>Funding?</a:t>
          </a:r>
          <a:endParaRPr lang="en-US" dirty="0"/>
        </a:p>
      </dgm:t>
    </dgm:pt>
    <dgm:pt modelId="{0E513B60-FA8E-46CD-9FBC-9EEA8133FD2C}" type="parTrans" cxnId="{6AE27BFD-136E-4D51-ABD6-3ED1678F9603}">
      <dgm:prSet/>
      <dgm:spPr/>
      <dgm:t>
        <a:bodyPr/>
        <a:lstStyle/>
        <a:p>
          <a:endParaRPr lang="en-US"/>
        </a:p>
      </dgm:t>
    </dgm:pt>
    <dgm:pt modelId="{06C1FD49-B526-4AE6-B747-DFAD3A01AF4F}" type="sibTrans" cxnId="{6AE27BFD-136E-4D51-ABD6-3ED1678F9603}">
      <dgm:prSet/>
      <dgm:spPr/>
      <dgm:t>
        <a:bodyPr/>
        <a:lstStyle/>
        <a:p>
          <a:endParaRPr lang="en-US"/>
        </a:p>
      </dgm:t>
    </dgm:pt>
    <dgm:pt modelId="{97899E3B-F8AD-4268-8191-1EA49A9333EA}">
      <dgm:prSet/>
      <dgm:spPr/>
      <dgm:t>
        <a:bodyPr/>
        <a:lstStyle/>
        <a:p>
          <a:r>
            <a:rPr lang="en-US" dirty="0" smtClean="0"/>
            <a:t>Universal service obligation fund (USOF) on mobile operators</a:t>
          </a:r>
          <a:endParaRPr lang="en-US" dirty="0"/>
        </a:p>
      </dgm:t>
    </dgm:pt>
    <dgm:pt modelId="{FB767358-67FE-4CD5-9080-DB1E25ECD323}" type="parTrans" cxnId="{CC88D325-2B8D-43F9-948D-9E001CC41B92}">
      <dgm:prSet/>
      <dgm:spPr/>
      <dgm:t>
        <a:bodyPr/>
        <a:lstStyle/>
        <a:p>
          <a:endParaRPr lang="en-US"/>
        </a:p>
      </dgm:t>
    </dgm:pt>
    <dgm:pt modelId="{849F3876-40BB-4059-A11A-99A63F9BF207}" type="sibTrans" cxnId="{CC88D325-2B8D-43F9-948D-9E001CC41B92}">
      <dgm:prSet/>
      <dgm:spPr/>
      <dgm:t>
        <a:bodyPr/>
        <a:lstStyle/>
        <a:p>
          <a:endParaRPr lang="en-US"/>
        </a:p>
      </dgm:t>
    </dgm:pt>
    <dgm:pt modelId="{0447B736-4897-41A3-8EC6-8DA09C9F850D}">
      <dgm:prSet/>
      <dgm:spPr/>
      <dgm:t>
        <a:bodyPr/>
        <a:lstStyle/>
        <a:p>
          <a:r>
            <a:rPr lang="en-US" dirty="0" smtClean="0"/>
            <a:t>-&gt; SPV: Bharat Broadband Network ltd (BBNL)</a:t>
          </a:r>
          <a:endParaRPr lang="en-US" dirty="0"/>
        </a:p>
      </dgm:t>
    </dgm:pt>
    <dgm:pt modelId="{78096882-0738-42B3-AD85-D0103D0AEA1B}" type="parTrans" cxnId="{FED86093-41E7-4172-B07A-83BAB5B3A331}">
      <dgm:prSet/>
      <dgm:spPr/>
      <dgm:t>
        <a:bodyPr/>
        <a:lstStyle/>
        <a:p>
          <a:endParaRPr lang="en-US"/>
        </a:p>
      </dgm:t>
    </dgm:pt>
    <dgm:pt modelId="{CA1CC48F-1FA3-44FC-99E5-63D610BE5CB4}" type="sibTrans" cxnId="{FED86093-41E7-4172-B07A-83BAB5B3A331}">
      <dgm:prSet/>
      <dgm:spPr/>
      <dgm:t>
        <a:bodyPr/>
        <a:lstStyle/>
        <a:p>
          <a:endParaRPr lang="en-US"/>
        </a:p>
      </dgm:t>
    </dgm:pt>
    <dgm:pt modelId="{AEA4B5D4-DC30-4CED-9578-3C8DB124CD2F}">
      <dgm:prSet phldrT="[Text]" custT="1"/>
      <dgm:spPr/>
      <dgm:t>
        <a:bodyPr/>
        <a:lstStyle/>
        <a:p>
          <a:r>
            <a:rPr lang="en-US" sz="3200" dirty="0" smtClean="0"/>
            <a:t>2017: Budget </a:t>
          </a:r>
          <a:r>
            <a:rPr lang="en-US" sz="3200" u="sng" dirty="0" smtClean="0"/>
            <a:t>[10k Cr.]</a:t>
          </a:r>
          <a:endParaRPr lang="en-US" sz="3200" u="sng" dirty="0"/>
        </a:p>
      </dgm:t>
    </dgm:pt>
    <dgm:pt modelId="{231A568F-F372-4B75-9626-46C288245E88}" type="parTrans" cxnId="{2DA05539-1C6E-4A52-A911-A73C0BF7A34D}">
      <dgm:prSet/>
      <dgm:spPr/>
      <dgm:t>
        <a:bodyPr/>
        <a:lstStyle/>
        <a:p>
          <a:endParaRPr lang="en-US"/>
        </a:p>
      </dgm:t>
    </dgm:pt>
    <dgm:pt modelId="{F2905FA4-897F-458E-867D-7159DB530CF7}" type="sibTrans" cxnId="{2DA05539-1C6E-4A52-A911-A73C0BF7A34D}">
      <dgm:prSet/>
      <dgm:spPr/>
      <dgm:t>
        <a:bodyPr/>
        <a:lstStyle/>
        <a:p>
          <a:endParaRPr lang="en-US"/>
        </a:p>
      </dgm:t>
    </dgm:pt>
    <dgm:pt modelId="{CE71D5F3-7C64-4E26-AECA-79CB5962F04C}">
      <dgm:prSet phldrT="[Text]" custT="1"/>
      <dgm:spPr/>
      <dgm:t>
        <a:bodyPr/>
        <a:lstStyle/>
        <a:p>
          <a:r>
            <a:rPr lang="en-US" sz="2800" dirty="0" smtClean="0"/>
            <a:t>By FY18: 1.5 lakh GP connected (out of total 2.65 lakh GP) </a:t>
          </a:r>
          <a:endParaRPr lang="en-US" sz="2800" dirty="0"/>
        </a:p>
      </dgm:t>
    </dgm:pt>
    <dgm:pt modelId="{A70AC3E3-869C-472E-8078-B37E909D085A}" type="parTrans" cxnId="{1AB35033-4FF0-42C9-A876-975E691A6968}">
      <dgm:prSet/>
      <dgm:spPr/>
      <dgm:t>
        <a:bodyPr/>
        <a:lstStyle/>
        <a:p>
          <a:endParaRPr lang="en-US"/>
        </a:p>
      </dgm:t>
    </dgm:pt>
    <dgm:pt modelId="{6C3AD3CF-1512-49AF-9EF1-4FE7870F1B4F}" type="sibTrans" cxnId="{1AB35033-4FF0-42C9-A876-975E691A6968}">
      <dgm:prSet/>
      <dgm:spPr/>
      <dgm:t>
        <a:bodyPr/>
        <a:lstStyle/>
        <a:p>
          <a:endParaRPr lang="en-US"/>
        </a:p>
      </dgm:t>
    </dgm:pt>
    <dgm:pt modelId="{37640C85-DE0A-4B22-AC40-3E77F9BDA0F4}" type="pres">
      <dgm:prSet presAssocID="{95A97E39-68B3-47BC-97D8-377E449DA79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0A91A8-11B4-418C-AA0A-65971C51FD37}" type="pres">
      <dgm:prSet presAssocID="{5D39FD2A-B931-4277-9304-007EE2A1DDA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D3810-E8A1-4582-8C71-789894A17579}" type="pres">
      <dgm:prSet presAssocID="{B5255F6E-7311-41D5-A70E-E7AE1C5CD066}" presName="sibTrans" presStyleCnt="0"/>
      <dgm:spPr/>
      <dgm:t>
        <a:bodyPr/>
        <a:lstStyle/>
        <a:p>
          <a:endParaRPr lang="en-US"/>
        </a:p>
      </dgm:t>
    </dgm:pt>
    <dgm:pt modelId="{DB471ED3-0A9C-4C50-9FE6-DB55815EA885}" type="pres">
      <dgm:prSet presAssocID="{FCF4CAE5-9F71-4654-A5AD-CEE719F6F26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E6183-907D-48F2-B4DE-99C11EC574F2}" type="pres">
      <dgm:prSet presAssocID="{06C1FD49-B526-4AE6-B747-DFAD3A01AF4F}" presName="sibTrans" presStyleCnt="0"/>
      <dgm:spPr/>
      <dgm:t>
        <a:bodyPr/>
        <a:lstStyle/>
        <a:p>
          <a:endParaRPr lang="en-US"/>
        </a:p>
      </dgm:t>
    </dgm:pt>
    <dgm:pt modelId="{104EDFD4-0ED8-4472-9A2A-F59F33823D18}" type="pres">
      <dgm:prSet presAssocID="{BC1BF45F-5C8F-410E-B3FD-082D087DDA2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CEF90-996B-4EC5-8147-AD2F6CC4D352}" type="pres">
      <dgm:prSet presAssocID="{7F9F8870-0D05-4BF2-B3CC-47D687C20AF3}" presName="sibTrans" presStyleCnt="0"/>
      <dgm:spPr/>
      <dgm:t>
        <a:bodyPr/>
        <a:lstStyle/>
        <a:p>
          <a:endParaRPr lang="en-US"/>
        </a:p>
      </dgm:t>
    </dgm:pt>
    <dgm:pt modelId="{9FAF3FE4-FA51-4DBC-A48E-719D43015912}" type="pres">
      <dgm:prSet presAssocID="{AEA4B5D4-DC30-4CED-9578-3C8DB124CD2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326916-D4E5-44B8-8F2E-D24966F21823}" srcId="{95A97E39-68B3-47BC-97D8-377E449DA79E}" destId="{5D39FD2A-B931-4277-9304-007EE2A1DDAE}" srcOrd="0" destOrd="0" parTransId="{00BD0B79-1DE6-42D3-BAA9-F8E2D9B1DD46}" sibTransId="{B5255F6E-7311-41D5-A70E-E7AE1C5CD066}"/>
    <dgm:cxn modelId="{3E85E884-8EBE-421B-AFE0-6FA1DCD272B0}" type="presOf" srcId="{FCF4CAE5-9F71-4654-A5AD-CEE719F6F268}" destId="{DB471ED3-0A9C-4C50-9FE6-DB55815EA885}" srcOrd="0" destOrd="0" presId="urn:microsoft.com/office/officeart/2005/8/layout/default"/>
    <dgm:cxn modelId="{4BBE37AD-94D8-4A4A-B845-CBB4B250175D}" type="presOf" srcId="{5D39FD2A-B931-4277-9304-007EE2A1DDAE}" destId="{7F0A91A8-11B4-418C-AA0A-65971C51FD37}" srcOrd="0" destOrd="0" presId="urn:microsoft.com/office/officeart/2005/8/layout/default"/>
    <dgm:cxn modelId="{DD42CF78-C98C-436D-A553-F9C672189AAD}" srcId="{5D39FD2A-B931-4277-9304-007EE2A1DDAE}" destId="{7CE66056-843D-434B-B421-2C249C0F9ABC}" srcOrd="1" destOrd="0" parTransId="{31EFBAAB-4A2E-44FC-BD3F-CF7560612579}" sibTransId="{43CEBB96-F877-443D-968B-01DC7F18C53E}"/>
    <dgm:cxn modelId="{1AB35033-4FF0-42C9-A876-975E691A6968}" srcId="{AEA4B5D4-DC30-4CED-9578-3C8DB124CD2F}" destId="{CE71D5F3-7C64-4E26-AECA-79CB5962F04C}" srcOrd="0" destOrd="0" parTransId="{A70AC3E3-869C-472E-8078-B37E909D085A}" sibTransId="{6C3AD3CF-1512-49AF-9EF1-4FE7870F1B4F}"/>
    <dgm:cxn modelId="{B4088182-BD10-4867-B5B8-1C24BBDF5CE3}" type="presOf" srcId="{0447B736-4897-41A3-8EC6-8DA09C9F850D}" destId="{DB471ED3-0A9C-4C50-9FE6-DB55815EA885}" srcOrd="0" destOrd="2" presId="urn:microsoft.com/office/officeart/2005/8/layout/default"/>
    <dgm:cxn modelId="{1342FEEE-DE08-42F0-A6A3-6AA58EE8B7D9}" srcId="{BC1BF45F-5C8F-410E-B3FD-082D087DDA23}" destId="{A19CB7FE-EBCF-40CB-BA09-99771CEF2671}" srcOrd="1" destOrd="0" parTransId="{F83F12D4-6A4A-4DB8-9C86-24A34859F4F7}" sibTransId="{A76E43BD-379D-42EB-97E3-3D14B57DE5ED}"/>
    <dgm:cxn modelId="{A6AFB5E8-2160-4578-820D-4A7A60C74398}" type="presOf" srcId="{B0D5B779-38FD-42F5-9BBC-AFC1090C9A13}" destId="{104EDFD4-0ED8-4472-9A2A-F59F33823D18}" srcOrd="0" destOrd="1" presId="urn:microsoft.com/office/officeart/2005/8/layout/default"/>
    <dgm:cxn modelId="{769C8832-288A-41FB-9240-99B3244F2943}" type="presOf" srcId="{7CE66056-843D-434B-B421-2C249C0F9ABC}" destId="{7F0A91A8-11B4-418C-AA0A-65971C51FD37}" srcOrd="0" destOrd="2" presId="urn:microsoft.com/office/officeart/2005/8/layout/default"/>
    <dgm:cxn modelId="{B7474400-0C13-407C-9B33-0CCD090A15EF}" srcId="{5D39FD2A-B931-4277-9304-007EE2A1DDAE}" destId="{A9BC77BC-3C6F-46EA-A9F9-EDEF90DF9365}" srcOrd="0" destOrd="0" parTransId="{94F0E003-CC58-401F-B70B-84930917AF60}" sibTransId="{B5342243-348E-4BE7-86CA-DBDD6DDB413E}"/>
    <dgm:cxn modelId="{8898B602-5DBD-488F-BB5C-09DB7543FAC5}" type="presOf" srcId="{AEA4B5D4-DC30-4CED-9578-3C8DB124CD2F}" destId="{9FAF3FE4-FA51-4DBC-A48E-719D43015912}" srcOrd="0" destOrd="0" presId="urn:microsoft.com/office/officeart/2005/8/layout/default"/>
    <dgm:cxn modelId="{6AE27BFD-136E-4D51-ABD6-3ED1678F9603}" srcId="{95A97E39-68B3-47BC-97D8-377E449DA79E}" destId="{FCF4CAE5-9F71-4654-A5AD-CEE719F6F268}" srcOrd="1" destOrd="0" parTransId="{0E513B60-FA8E-46CD-9FBC-9EEA8133FD2C}" sibTransId="{06C1FD49-B526-4AE6-B747-DFAD3A01AF4F}"/>
    <dgm:cxn modelId="{00F1A54C-B19C-4980-9BCE-04CB4D136ADD}" type="presOf" srcId="{97899E3B-F8AD-4268-8191-1EA49A9333EA}" destId="{DB471ED3-0A9C-4C50-9FE6-DB55815EA885}" srcOrd="0" destOrd="1" presId="urn:microsoft.com/office/officeart/2005/8/layout/default"/>
    <dgm:cxn modelId="{69749E9F-E812-4E54-A928-B76FB8FFF127}" srcId="{BC1BF45F-5C8F-410E-B3FD-082D087DDA23}" destId="{B0D5B779-38FD-42F5-9BBC-AFC1090C9A13}" srcOrd="0" destOrd="0" parTransId="{8D634CDA-C98A-4B73-88BC-10F63594F258}" sibTransId="{148EEDE8-8954-4FEC-9CDE-AB9555905101}"/>
    <dgm:cxn modelId="{13D35495-D776-4714-9D0E-FE9E73B066FD}" type="presOf" srcId="{A19CB7FE-EBCF-40CB-BA09-99771CEF2671}" destId="{104EDFD4-0ED8-4472-9A2A-F59F33823D18}" srcOrd="0" destOrd="2" presId="urn:microsoft.com/office/officeart/2005/8/layout/default"/>
    <dgm:cxn modelId="{54A381B4-533B-4691-BFA3-CBCF676EC7E1}" type="presOf" srcId="{A9BC77BC-3C6F-46EA-A9F9-EDEF90DF9365}" destId="{7F0A91A8-11B4-418C-AA0A-65971C51FD37}" srcOrd="0" destOrd="1" presId="urn:microsoft.com/office/officeart/2005/8/layout/default"/>
    <dgm:cxn modelId="{11C8B6CD-5821-4844-9F26-9F8E41574E68}" type="presOf" srcId="{95A97E39-68B3-47BC-97D8-377E449DA79E}" destId="{37640C85-DE0A-4B22-AC40-3E77F9BDA0F4}" srcOrd="0" destOrd="0" presId="urn:microsoft.com/office/officeart/2005/8/layout/default"/>
    <dgm:cxn modelId="{CC88D325-2B8D-43F9-948D-9E001CC41B92}" srcId="{FCF4CAE5-9F71-4654-A5AD-CEE719F6F268}" destId="{97899E3B-F8AD-4268-8191-1EA49A9333EA}" srcOrd="0" destOrd="0" parTransId="{FB767358-67FE-4CD5-9080-DB1E25ECD323}" sibTransId="{849F3876-40BB-4059-A11A-99A63F9BF207}"/>
    <dgm:cxn modelId="{FF738823-0FE4-42E7-A144-05ED4A6B7247}" type="presOf" srcId="{CE71D5F3-7C64-4E26-AECA-79CB5962F04C}" destId="{9FAF3FE4-FA51-4DBC-A48E-719D43015912}" srcOrd="0" destOrd="1" presId="urn:microsoft.com/office/officeart/2005/8/layout/default"/>
    <dgm:cxn modelId="{2773CDA6-2766-4A44-A585-5C126DA10A4E}" type="presOf" srcId="{BC1BF45F-5C8F-410E-B3FD-082D087DDA23}" destId="{104EDFD4-0ED8-4472-9A2A-F59F33823D18}" srcOrd="0" destOrd="0" presId="urn:microsoft.com/office/officeart/2005/8/layout/default"/>
    <dgm:cxn modelId="{FED86093-41E7-4172-B07A-83BAB5B3A331}" srcId="{FCF4CAE5-9F71-4654-A5AD-CEE719F6F268}" destId="{0447B736-4897-41A3-8EC6-8DA09C9F850D}" srcOrd="1" destOrd="0" parTransId="{78096882-0738-42B3-AD85-D0103D0AEA1B}" sibTransId="{CA1CC48F-1FA3-44FC-99E5-63D610BE5CB4}"/>
    <dgm:cxn modelId="{FDD83FF9-1B3C-45E4-B641-D241B64D6824}" srcId="{95A97E39-68B3-47BC-97D8-377E449DA79E}" destId="{BC1BF45F-5C8F-410E-B3FD-082D087DDA23}" srcOrd="2" destOrd="0" parTransId="{D192FB03-C490-43C2-9C4B-F8E2777B1E3B}" sibTransId="{7F9F8870-0D05-4BF2-B3CC-47D687C20AF3}"/>
    <dgm:cxn modelId="{2DA05539-1C6E-4A52-A911-A73C0BF7A34D}" srcId="{95A97E39-68B3-47BC-97D8-377E449DA79E}" destId="{AEA4B5D4-DC30-4CED-9578-3C8DB124CD2F}" srcOrd="3" destOrd="0" parTransId="{231A568F-F372-4B75-9626-46C288245E88}" sibTransId="{F2905FA4-897F-458E-867D-7159DB530CF7}"/>
    <dgm:cxn modelId="{55B00D2A-86AF-4BA3-ACB5-8D3BA7CF2FD9}" type="presParOf" srcId="{37640C85-DE0A-4B22-AC40-3E77F9BDA0F4}" destId="{7F0A91A8-11B4-418C-AA0A-65971C51FD37}" srcOrd="0" destOrd="0" presId="urn:microsoft.com/office/officeart/2005/8/layout/default"/>
    <dgm:cxn modelId="{9DF2647A-1A28-42C0-8143-732AD1404F6D}" type="presParOf" srcId="{37640C85-DE0A-4B22-AC40-3E77F9BDA0F4}" destId="{A50D3810-E8A1-4582-8C71-789894A17579}" srcOrd="1" destOrd="0" presId="urn:microsoft.com/office/officeart/2005/8/layout/default"/>
    <dgm:cxn modelId="{080EE5C3-04BE-4E0F-8AD7-245FB4F188D5}" type="presParOf" srcId="{37640C85-DE0A-4B22-AC40-3E77F9BDA0F4}" destId="{DB471ED3-0A9C-4C50-9FE6-DB55815EA885}" srcOrd="2" destOrd="0" presId="urn:microsoft.com/office/officeart/2005/8/layout/default"/>
    <dgm:cxn modelId="{A082CE07-BAE5-433B-853B-760D417588EA}" type="presParOf" srcId="{37640C85-DE0A-4B22-AC40-3E77F9BDA0F4}" destId="{EC7E6183-907D-48F2-B4DE-99C11EC574F2}" srcOrd="3" destOrd="0" presId="urn:microsoft.com/office/officeart/2005/8/layout/default"/>
    <dgm:cxn modelId="{22DDE8EE-7365-4EF4-A6DD-5D0BA678DB9A}" type="presParOf" srcId="{37640C85-DE0A-4B22-AC40-3E77F9BDA0F4}" destId="{104EDFD4-0ED8-4472-9A2A-F59F33823D18}" srcOrd="4" destOrd="0" presId="urn:microsoft.com/office/officeart/2005/8/layout/default"/>
    <dgm:cxn modelId="{59FAF0D8-92F1-45C3-99CD-0F2625905844}" type="presParOf" srcId="{37640C85-DE0A-4B22-AC40-3E77F9BDA0F4}" destId="{85CCEF90-996B-4EC5-8147-AD2F6CC4D352}" srcOrd="5" destOrd="0" presId="urn:microsoft.com/office/officeart/2005/8/layout/default"/>
    <dgm:cxn modelId="{648856C6-2C23-4A4D-BBCA-C8CF5734A5C3}" type="presParOf" srcId="{37640C85-DE0A-4B22-AC40-3E77F9BDA0F4}" destId="{9FAF3FE4-FA51-4DBC-A48E-719D4301591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7AF36906-A4B9-4192-9A55-9C61EDDBDEB1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550F7-2B32-4B63-960C-C71BD0EEC3DD}">
      <dgm:prSet phldrT="[Text]"/>
      <dgm:spPr/>
      <dgm:t>
        <a:bodyPr/>
        <a:lstStyle/>
        <a:p>
          <a:r>
            <a:rPr lang="en-US" dirty="0" smtClean="0"/>
            <a:t>Budget 2016 [Ministry of electronics]</a:t>
          </a:r>
          <a:endParaRPr lang="en-US" dirty="0"/>
        </a:p>
      </dgm:t>
    </dgm:pt>
    <dgm:pt modelId="{8EFA11A2-5F74-4B3D-9478-76EF489B975A}" type="parTrans" cxnId="{F0F4E0F1-44DE-4F8C-BA4B-2390E88A993D}">
      <dgm:prSet/>
      <dgm:spPr/>
      <dgm:t>
        <a:bodyPr/>
        <a:lstStyle/>
        <a:p>
          <a:endParaRPr lang="en-US"/>
        </a:p>
      </dgm:t>
    </dgm:pt>
    <dgm:pt modelId="{95F85B61-B230-436B-8A36-A9994440C2FC}" type="sibTrans" cxnId="{F0F4E0F1-44DE-4F8C-BA4B-2390E88A993D}">
      <dgm:prSet/>
      <dgm:spPr/>
      <dgm:t>
        <a:bodyPr/>
        <a:lstStyle/>
        <a:p>
          <a:endParaRPr lang="en-US"/>
        </a:p>
      </dgm:t>
    </dgm:pt>
    <dgm:pt modelId="{B93C3E9E-A3A8-4BDA-96BE-237D50668259}">
      <dgm:prSet phldrT="[Text]"/>
      <dgm:spPr/>
      <dgm:t>
        <a:bodyPr/>
        <a:lstStyle/>
        <a:p>
          <a:r>
            <a:rPr lang="en-US" dirty="0" smtClean="0"/>
            <a:t>PMGDISHA: PM </a:t>
          </a:r>
          <a:r>
            <a:rPr lang="en-US" dirty="0" err="1" smtClean="0"/>
            <a:t>gramin</a:t>
          </a:r>
          <a:r>
            <a:rPr lang="en-US" dirty="0" smtClean="0"/>
            <a:t> Digital </a:t>
          </a:r>
          <a:r>
            <a:rPr lang="en-US" dirty="0" err="1" smtClean="0"/>
            <a:t>Sakshrta</a:t>
          </a:r>
          <a:r>
            <a:rPr lang="en-US" dirty="0" smtClean="0"/>
            <a:t> </a:t>
          </a:r>
          <a:r>
            <a:rPr lang="en-US" dirty="0" err="1" smtClean="0"/>
            <a:t>Abhiyan</a:t>
          </a:r>
          <a:r>
            <a:rPr lang="en-US" dirty="0" smtClean="0"/>
            <a:t>. </a:t>
          </a:r>
          <a:endParaRPr lang="en-US" dirty="0"/>
        </a:p>
      </dgm:t>
    </dgm:pt>
    <dgm:pt modelId="{167E332A-181E-4727-B38E-DEBA783AA1DC}" type="parTrans" cxnId="{A057571F-9069-4629-8F19-2D1F3F3CA322}">
      <dgm:prSet/>
      <dgm:spPr/>
      <dgm:t>
        <a:bodyPr/>
        <a:lstStyle/>
        <a:p>
          <a:endParaRPr lang="en-US"/>
        </a:p>
      </dgm:t>
    </dgm:pt>
    <dgm:pt modelId="{7CB0EEC1-AA98-497C-9958-D902DACE6277}" type="sibTrans" cxnId="{A057571F-9069-4629-8F19-2D1F3F3CA322}">
      <dgm:prSet/>
      <dgm:spPr/>
      <dgm:t>
        <a:bodyPr/>
        <a:lstStyle/>
        <a:p>
          <a:endParaRPr lang="en-US"/>
        </a:p>
      </dgm:t>
    </dgm:pt>
    <dgm:pt modelId="{73C1D2D4-6785-41DD-97B3-5EAB19F7D5B4}">
      <dgm:prSet phldrT="[Text]"/>
      <dgm:spPr/>
      <dgm:t>
        <a:bodyPr/>
        <a:lstStyle/>
        <a:p>
          <a:r>
            <a:rPr lang="en-US" dirty="0" smtClean="0"/>
            <a:t>Budget 2017 </a:t>
          </a:r>
          <a:endParaRPr lang="en-US" dirty="0"/>
        </a:p>
      </dgm:t>
    </dgm:pt>
    <dgm:pt modelId="{16C02DA9-B11F-43A2-B9B2-402007153DD5}" type="parTrans" cxnId="{6AE0920D-F8C6-4C6C-B04B-44CC1BFF3E00}">
      <dgm:prSet/>
      <dgm:spPr/>
      <dgm:t>
        <a:bodyPr/>
        <a:lstStyle/>
        <a:p>
          <a:endParaRPr lang="en-US"/>
        </a:p>
      </dgm:t>
    </dgm:pt>
    <dgm:pt modelId="{0E40F1EE-E848-4225-A2A0-1AA2B0AF9DB1}" type="sibTrans" cxnId="{6AE0920D-F8C6-4C6C-B04B-44CC1BFF3E00}">
      <dgm:prSet/>
      <dgm:spPr/>
      <dgm:t>
        <a:bodyPr/>
        <a:lstStyle/>
        <a:p>
          <a:endParaRPr lang="en-US"/>
        </a:p>
      </dgm:t>
    </dgm:pt>
    <dgm:pt modelId="{21B3CE72-A86F-4257-8752-41DBA18EA62F}">
      <dgm:prSet phldrT="[Text]"/>
      <dgm:spPr/>
      <dgm:t>
        <a:bodyPr/>
        <a:lstStyle/>
        <a:p>
          <a:r>
            <a:rPr lang="en-US" dirty="0" smtClean="0"/>
            <a:t>Separately, </a:t>
          </a:r>
          <a:r>
            <a:rPr lang="en-US" dirty="0" smtClean="0">
              <a:solidFill>
                <a:srgbClr val="FFC000"/>
              </a:solidFill>
            </a:rPr>
            <a:t>Intel</a:t>
          </a:r>
          <a:r>
            <a:rPr lang="en-US" dirty="0" smtClean="0"/>
            <a:t>: </a:t>
          </a:r>
          <a:r>
            <a:rPr lang="en-US" dirty="0" err="1" smtClean="0"/>
            <a:t>Ek</a:t>
          </a:r>
          <a:r>
            <a:rPr lang="en-US" dirty="0" smtClean="0"/>
            <a:t> </a:t>
          </a:r>
          <a:r>
            <a:rPr lang="en-US" dirty="0" err="1" smtClean="0"/>
            <a:t>Kadam</a:t>
          </a:r>
          <a:r>
            <a:rPr lang="en-US" dirty="0" smtClean="0"/>
            <a:t> </a:t>
          </a:r>
          <a:r>
            <a:rPr lang="en-US" dirty="0" err="1" smtClean="0"/>
            <a:t>Unnati</a:t>
          </a:r>
          <a:r>
            <a:rPr lang="en-US" dirty="0" smtClean="0"/>
            <a:t> </a:t>
          </a:r>
          <a:r>
            <a:rPr lang="en-US" dirty="0" err="1" smtClean="0"/>
            <a:t>ki</a:t>
          </a:r>
          <a:r>
            <a:rPr lang="en-US" dirty="0" smtClean="0"/>
            <a:t> </a:t>
          </a:r>
          <a:r>
            <a:rPr lang="en-US" dirty="0" err="1" smtClean="0"/>
            <a:t>aur</a:t>
          </a:r>
          <a:r>
            <a:rPr lang="en-US" dirty="0" smtClean="0"/>
            <a:t> (@rural CSC Kendra)</a:t>
          </a:r>
          <a:endParaRPr lang="en-US" dirty="0"/>
        </a:p>
      </dgm:t>
    </dgm:pt>
    <dgm:pt modelId="{F4B03D13-DFE7-4BCB-B2E4-88E4143AD87F}" type="parTrans" cxnId="{9DEE85B9-D014-47A4-9046-8CF9558BBBCD}">
      <dgm:prSet/>
      <dgm:spPr/>
      <dgm:t>
        <a:bodyPr/>
        <a:lstStyle/>
        <a:p>
          <a:endParaRPr lang="en-US"/>
        </a:p>
      </dgm:t>
    </dgm:pt>
    <dgm:pt modelId="{8D58D92B-DC4F-4369-85E5-7250AF624406}" type="sibTrans" cxnId="{9DEE85B9-D014-47A4-9046-8CF9558BBBCD}">
      <dgm:prSet/>
      <dgm:spPr/>
      <dgm:t>
        <a:bodyPr/>
        <a:lstStyle/>
        <a:p>
          <a:endParaRPr lang="en-US"/>
        </a:p>
      </dgm:t>
    </dgm:pt>
    <dgm:pt modelId="{BF290709-D63C-4010-8A90-9EC9E1E9AEA2}">
      <dgm:prSet phldrT="[Text]"/>
      <dgm:spPr/>
      <dgm:t>
        <a:bodyPr/>
        <a:lstStyle/>
        <a:p>
          <a:r>
            <a:rPr lang="en-US" dirty="0" smtClean="0"/>
            <a:t>Register 200-300 people per GP and train them. </a:t>
          </a:r>
          <a:endParaRPr lang="en-US" dirty="0"/>
        </a:p>
      </dgm:t>
    </dgm:pt>
    <dgm:pt modelId="{42ED169D-6524-4C6A-8BCD-A79EF2E04292}" type="parTrans" cxnId="{CCC90565-3977-49D5-832F-FB4B5E0CD0EF}">
      <dgm:prSet/>
      <dgm:spPr/>
      <dgm:t>
        <a:bodyPr/>
        <a:lstStyle/>
        <a:p>
          <a:endParaRPr lang="en-US"/>
        </a:p>
      </dgm:t>
    </dgm:pt>
    <dgm:pt modelId="{337C1DE0-6516-4D4F-AFA3-006C17233106}" type="sibTrans" cxnId="{CCC90565-3977-49D5-832F-FB4B5E0CD0EF}">
      <dgm:prSet/>
      <dgm:spPr/>
      <dgm:t>
        <a:bodyPr/>
        <a:lstStyle/>
        <a:p>
          <a:endParaRPr lang="en-US"/>
        </a:p>
      </dgm:t>
    </dgm:pt>
    <dgm:pt modelId="{7B324DDF-3165-4CEA-B129-7A702B9D8470}">
      <dgm:prSet phldrT="[Text]"/>
      <dgm:spPr/>
      <dgm:t>
        <a:bodyPr/>
        <a:lstStyle/>
        <a:p>
          <a:r>
            <a:rPr lang="en-US" dirty="0" err="1" smtClean="0">
              <a:solidFill>
                <a:srgbClr val="FFC000"/>
              </a:solidFill>
            </a:rPr>
            <a:t>Digigaon</a:t>
          </a:r>
          <a:r>
            <a:rPr lang="en-US" dirty="0" smtClean="0"/>
            <a:t>: telemedicine, education etc. will be delivered under digital India mission </a:t>
          </a:r>
          <a:endParaRPr lang="en-US" dirty="0"/>
        </a:p>
      </dgm:t>
    </dgm:pt>
    <dgm:pt modelId="{65803042-6414-4CEB-90F9-0A388283362F}" type="parTrans" cxnId="{5E666A57-2B26-4D20-97E3-E2B16CED0653}">
      <dgm:prSet/>
      <dgm:spPr/>
      <dgm:t>
        <a:bodyPr/>
        <a:lstStyle/>
        <a:p>
          <a:endParaRPr lang="en-US"/>
        </a:p>
      </dgm:t>
    </dgm:pt>
    <dgm:pt modelId="{267C7926-0963-4EF1-ADB5-F7CBB3A23D24}" type="sibTrans" cxnId="{5E666A57-2B26-4D20-97E3-E2B16CED0653}">
      <dgm:prSet/>
      <dgm:spPr/>
      <dgm:t>
        <a:bodyPr/>
        <a:lstStyle/>
        <a:p>
          <a:endParaRPr lang="en-US"/>
        </a:p>
      </dgm:t>
    </dgm:pt>
    <dgm:pt modelId="{366B4DAD-A5B8-491D-9CA0-D0C889CD505D}" type="pres">
      <dgm:prSet presAssocID="{7AF36906-A4B9-4192-9A55-9C61EDDBDE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458AB6-73CE-4482-A02A-98DD1EE8DD3A}" type="pres">
      <dgm:prSet presAssocID="{DA0550F7-2B32-4B63-960C-C71BD0EEC3D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5820D-2CE5-4707-9DA9-CA225543A29A}" type="pres">
      <dgm:prSet presAssocID="{DA0550F7-2B32-4B63-960C-C71BD0EEC3DD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39083-54C5-41FF-A1C2-96A40C33266F}" type="pres">
      <dgm:prSet presAssocID="{73C1D2D4-6785-41DD-97B3-5EAB19F7D5B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D1220-1F2B-44E7-A707-E93A6871245F}" type="pres">
      <dgm:prSet presAssocID="{73C1D2D4-6785-41DD-97B3-5EAB19F7D5B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D76608-7A77-49C0-9452-DF58C8F229A3}" type="presOf" srcId="{BF290709-D63C-4010-8A90-9EC9E1E9AEA2}" destId="{7865820D-2CE5-4707-9DA9-CA225543A29A}" srcOrd="0" destOrd="1" presId="urn:microsoft.com/office/officeart/2005/8/layout/vList2"/>
    <dgm:cxn modelId="{4525CAF9-EA03-4B30-B197-D5DBB4BF12D0}" type="presOf" srcId="{7B324DDF-3165-4CEA-B129-7A702B9D8470}" destId="{32ED1220-1F2B-44E7-A707-E93A6871245F}" srcOrd="0" destOrd="0" presId="urn:microsoft.com/office/officeart/2005/8/layout/vList2"/>
    <dgm:cxn modelId="{EE3360E0-1006-43E4-B85C-796A5324FACA}" type="presOf" srcId="{73C1D2D4-6785-41DD-97B3-5EAB19F7D5B4}" destId="{CE939083-54C5-41FF-A1C2-96A40C33266F}" srcOrd="0" destOrd="0" presId="urn:microsoft.com/office/officeart/2005/8/layout/vList2"/>
    <dgm:cxn modelId="{A057571F-9069-4629-8F19-2D1F3F3CA322}" srcId="{DA0550F7-2B32-4B63-960C-C71BD0EEC3DD}" destId="{B93C3E9E-A3A8-4BDA-96BE-237D50668259}" srcOrd="0" destOrd="0" parTransId="{167E332A-181E-4727-B38E-DEBA783AA1DC}" sibTransId="{7CB0EEC1-AA98-497C-9958-D902DACE6277}"/>
    <dgm:cxn modelId="{6AE0920D-F8C6-4C6C-B04B-44CC1BFF3E00}" srcId="{7AF36906-A4B9-4192-9A55-9C61EDDBDEB1}" destId="{73C1D2D4-6785-41DD-97B3-5EAB19F7D5B4}" srcOrd="1" destOrd="0" parTransId="{16C02DA9-B11F-43A2-B9B2-402007153DD5}" sibTransId="{0E40F1EE-E848-4225-A2A0-1AA2B0AF9DB1}"/>
    <dgm:cxn modelId="{5E666A57-2B26-4D20-97E3-E2B16CED0653}" srcId="{73C1D2D4-6785-41DD-97B3-5EAB19F7D5B4}" destId="{7B324DDF-3165-4CEA-B129-7A702B9D8470}" srcOrd="0" destOrd="0" parTransId="{65803042-6414-4CEB-90F9-0A388283362F}" sibTransId="{267C7926-0963-4EF1-ADB5-F7CBB3A23D24}"/>
    <dgm:cxn modelId="{F0F4E0F1-44DE-4F8C-BA4B-2390E88A993D}" srcId="{7AF36906-A4B9-4192-9A55-9C61EDDBDEB1}" destId="{DA0550F7-2B32-4B63-960C-C71BD0EEC3DD}" srcOrd="0" destOrd="0" parTransId="{8EFA11A2-5F74-4B3D-9478-76EF489B975A}" sibTransId="{95F85B61-B230-436B-8A36-A9994440C2FC}"/>
    <dgm:cxn modelId="{CCC90565-3977-49D5-832F-FB4B5E0CD0EF}" srcId="{DA0550F7-2B32-4B63-960C-C71BD0EEC3DD}" destId="{BF290709-D63C-4010-8A90-9EC9E1E9AEA2}" srcOrd="1" destOrd="0" parTransId="{42ED169D-6524-4C6A-8BCD-A79EF2E04292}" sibTransId="{337C1DE0-6516-4D4F-AFA3-006C17233106}"/>
    <dgm:cxn modelId="{C9DA6E58-BDB1-41D0-974C-B04ADCA2DE6D}" type="presOf" srcId="{DA0550F7-2B32-4B63-960C-C71BD0EEC3DD}" destId="{D3458AB6-73CE-4482-A02A-98DD1EE8DD3A}" srcOrd="0" destOrd="0" presId="urn:microsoft.com/office/officeart/2005/8/layout/vList2"/>
    <dgm:cxn modelId="{0D400B82-B7B4-4876-A371-B15F2A63BD4F}" type="presOf" srcId="{7AF36906-A4B9-4192-9A55-9C61EDDBDEB1}" destId="{366B4DAD-A5B8-491D-9CA0-D0C889CD505D}" srcOrd="0" destOrd="0" presId="urn:microsoft.com/office/officeart/2005/8/layout/vList2"/>
    <dgm:cxn modelId="{88894346-EF1A-4158-B56A-8A9E6097DFE8}" type="presOf" srcId="{B93C3E9E-A3A8-4BDA-96BE-237D50668259}" destId="{7865820D-2CE5-4707-9DA9-CA225543A29A}" srcOrd="0" destOrd="0" presId="urn:microsoft.com/office/officeart/2005/8/layout/vList2"/>
    <dgm:cxn modelId="{24627191-E225-4DE3-86BF-2681A1DF8533}" type="presOf" srcId="{21B3CE72-A86F-4257-8752-41DBA18EA62F}" destId="{32ED1220-1F2B-44E7-A707-E93A6871245F}" srcOrd="0" destOrd="1" presId="urn:microsoft.com/office/officeart/2005/8/layout/vList2"/>
    <dgm:cxn modelId="{9DEE85B9-D014-47A4-9046-8CF9558BBBCD}" srcId="{73C1D2D4-6785-41DD-97B3-5EAB19F7D5B4}" destId="{21B3CE72-A86F-4257-8752-41DBA18EA62F}" srcOrd="1" destOrd="0" parTransId="{F4B03D13-DFE7-4BCB-B2E4-88E4143AD87F}" sibTransId="{8D58D92B-DC4F-4369-85E5-7250AF624406}"/>
    <dgm:cxn modelId="{2303AAF5-253E-4596-8BD9-0AD8D6B20F46}" type="presParOf" srcId="{366B4DAD-A5B8-491D-9CA0-D0C889CD505D}" destId="{D3458AB6-73CE-4482-A02A-98DD1EE8DD3A}" srcOrd="0" destOrd="0" presId="urn:microsoft.com/office/officeart/2005/8/layout/vList2"/>
    <dgm:cxn modelId="{04A93E6C-0081-4728-8B81-036C077A8DEE}" type="presParOf" srcId="{366B4DAD-A5B8-491D-9CA0-D0C889CD505D}" destId="{7865820D-2CE5-4707-9DA9-CA225543A29A}" srcOrd="1" destOrd="0" presId="urn:microsoft.com/office/officeart/2005/8/layout/vList2"/>
    <dgm:cxn modelId="{4B790D98-633B-43F7-A36C-DF5529E2A4EE}" type="presParOf" srcId="{366B4DAD-A5B8-491D-9CA0-D0C889CD505D}" destId="{CE939083-54C5-41FF-A1C2-96A40C33266F}" srcOrd="2" destOrd="0" presId="urn:microsoft.com/office/officeart/2005/8/layout/vList2"/>
    <dgm:cxn modelId="{313EFE55-B6F2-404E-B066-5D52CA8E380D}" type="presParOf" srcId="{366B4DAD-A5B8-491D-9CA0-D0C889CD505D}" destId="{32ED1220-1F2B-44E7-A707-E93A6871245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E1C422-A196-4351-BFC8-E0DCDB8A6BCB}">
      <dgm:prSet phldrT="[Text]"/>
      <dgm:spPr/>
      <dgm:t>
        <a:bodyPr/>
        <a:lstStyle/>
        <a:p>
          <a:r>
            <a:rPr lang="en-US" dirty="0" smtClean="0"/>
            <a:t>Road</a:t>
          </a:r>
          <a:endParaRPr lang="en-US" dirty="0"/>
        </a:p>
      </dgm:t>
    </dgm:pt>
    <dgm:pt modelId="{82289C2F-0D27-4884-BA71-C37993557297}" type="parTrans" cxnId="{0FB95A11-6EAD-437D-B4EB-205E222236F4}">
      <dgm:prSet/>
      <dgm:spPr/>
      <dgm:t>
        <a:bodyPr/>
        <a:lstStyle/>
        <a:p>
          <a:endParaRPr lang="en-US"/>
        </a:p>
      </dgm:t>
    </dgm:pt>
    <dgm:pt modelId="{728A35EA-29EF-4F78-BFA7-1C00DD6343A5}" type="sibTrans" cxnId="{0FB95A11-6EAD-437D-B4EB-205E222236F4}">
      <dgm:prSet/>
      <dgm:spPr/>
      <dgm:t>
        <a:bodyPr/>
        <a:lstStyle/>
        <a:p>
          <a:endParaRPr lang="en-US"/>
        </a:p>
      </dgm:t>
    </dgm:pt>
    <dgm:pt modelId="{93CF4337-C428-4F65-B9D8-3FD50114477F}">
      <dgm:prSet phldrT="[Text]"/>
      <dgm:spPr/>
      <dgm:t>
        <a:bodyPr/>
        <a:lstStyle/>
        <a:p>
          <a:r>
            <a:rPr lang="en-US" dirty="0" smtClean="0"/>
            <a:t>Air</a:t>
          </a:r>
          <a:endParaRPr lang="en-US" dirty="0"/>
        </a:p>
      </dgm:t>
    </dgm:pt>
    <dgm:pt modelId="{8F852279-AEE0-4730-A9BF-FD9233A050A3}" type="parTrans" cxnId="{21618842-62C0-4E73-8FAF-5474954CB7C3}">
      <dgm:prSet/>
      <dgm:spPr/>
      <dgm:t>
        <a:bodyPr/>
        <a:lstStyle/>
        <a:p>
          <a:endParaRPr lang="en-US"/>
        </a:p>
      </dgm:t>
    </dgm:pt>
    <dgm:pt modelId="{645A0624-F571-4D16-9141-AEF5DF2236F3}" type="sibTrans" cxnId="{21618842-62C0-4E73-8FAF-5474954CB7C3}">
      <dgm:prSet/>
      <dgm:spPr/>
      <dgm:t>
        <a:bodyPr/>
        <a:lstStyle/>
        <a:p>
          <a:endParaRPr lang="en-US"/>
        </a:p>
      </dgm:t>
    </dgm:pt>
    <dgm:pt modelId="{B3DA4F5C-EEE6-49EA-ACA1-28DD2DB2B557}">
      <dgm:prSet phldrT="[Text]"/>
      <dgm:spPr/>
      <dgm:t>
        <a:bodyPr/>
        <a:lstStyle/>
        <a:p>
          <a:r>
            <a:rPr lang="en-US" dirty="0" smtClean="0"/>
            <a:t>Shipping</a:t>
          </a:r>
          <a:endParaRPr lang="en-US" dirty="0"/>
        </a:p>
      </dgm:t>
    </dgm:pt>
    <dgm:pt modelId="{4FAF5391-DA3B-45DD-9DC6-DC5810B24D24}" type="parTrans" cxnId="{592079C9-9CA6-4880-9C32-9F44CC9D6D2D}">
      <dgm:prSet/>
      <dgm:spPr/>
      <dgm:t>
        <a:bodyPr/>
        <a:lstStyle/>
        <a:p>
          <a:endParaRPr lang="en-US"/>
        </a:p>
      </dgm:t>
    </dgm:pt>
    <dgm:pt modelId="{7783B8FF-234C-4BDE-AD97-01C998E5F9BA}" type="sibTrans" cxnId="{592079C9-9CA6-4880-9C32-9F44CC9D6D2D}">
      <dgm:prSet/>
      <dgm:spPr/>
      <dgm:t>
        <a:bodyPr/>
        <a:lstStyle/>
        <a:p>
          <a:endParaRPr lang="en-US"/>
        </a:p>
      </dgm:t>
    </dgm:pt>
    <dgm:pt modelId="{D62F2F5F-B6ED-40C4-A895-E7989E24F1DF}">
      <dgm:prSet phldrT="[Text]"/>
      <dgm:spPr/>
      <dgm:t>
        <a:bodyPr/>
        <a:lstStyle/>
        <a:p>
          <a:r>
            <a:rPr lang="en-US" smtClean="0"/>
            <a:t>Rail</a:t>
          </a:r>
          <a:endParaRPr lang="en-US" dirty="0"/>
        </a:p>
      </dgm:t>
    </dgm:pt>
    <dgm:pt modelId="{577853DF-1029-4858-97D6-51306B982A06}" type="parTrans" cxnId="{33876CE6-92B6-4990-BA7C-A9A72704EC48}">
      <dgm:prSet/>
      <dgm:spPr/>
      <dgm:t>
        <a:bodyPr/>
        <a:lstStyle/>
        <a:p>
          <a:endParaRPr lang="en-US"/>
        </a:p>
      </dgm:t>
    </dgm:pt>
    <dgm:pt modelId="{36136A70-FAC7-4455-8033-A9F6520024F9}" type="sibTrans" cxnId="{33876CE6-92B6-4990-BA7C-A9A72704EC48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1431D-2D26-492D-8DC8-142E68CF74BB}" type="pres">
      <dgm:prSet presAssocID="{6BE1C422-A196-4351-BFC8-E0DCDB8A6BCB}" presName="compNode" presStyleCnt="0"/>
      <dgm:spPr/>
    </dgm:pt>
    <dgm:pt modelId="{EEEA4027-D533-47E7-A7E6-9F83F06A29B9}" type="pres">
      <dgm:prSet presAssocID="{6BE1C422-A196-4351-BFC8-E0DCDB8A6BCB}" presName="pict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8E8999-25F7-4DE2-B3CF-439D74D5902D}" type="pres">
      <dgm:prSet presAssocID="{6BE1C422-A196-4351-BFC8-E0DCDB8A6BCB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CC488-A36D-41DA-8F3A-5CB140889CC0}" type="pres">
      <dgm:prSet presAssocID="{728A35EA-29EF-4F78-BFA7-1C00DD6343A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28DCF39-F687-4E80-9874-C0085B878DEC}" type="pres">
      <dgm:prSet presAssocID="{D62F2F5F-B6ED-40C4-A895-E7989E24F1DF}" presName="compNode" presStyleCnt="0"/>
      <dgm:spPr/>
    </dgm:pt>
    <dgm:pt modelId="{0B57600F-9D62-445E-9274-DC2B8D64DF51}" type="pres">
      <dgm:prSet presAssocID="{D62F2F5F-B6ED-40C4-A895-E7989E24F1DF}" presName="pictRect" presStyleLbl="nod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90678D0-959A-442E-ADA2-987AFB3DB793}" type="pres">
      <dgm:prSet presAssocID="{D62F2F5F-B6ED-40C4-A895-E7989E24F1DF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74462-DA3E-4AFC-A6A3-046E16916686}" type="pres">
      <dgm:prSet presAssocID="{36136A70-FAC7-4455-8033-A9F6520024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472224F-4471-4EAF-8198-54B6E00D987E}" type="pres">
      <dgm:prSet presAssocID="{93CF4337-C428-4F65-B9D8-3FD50114477F}" presName="compNode" presStyleCnt="0"/>
      <dgm:spPr/>
    </dgm:pt>
    <dgm:pt modelId="{59EE8C43-4D3F-4851-8E55-6FAF7677919D}" type="pres">
      <dgm:prSet presAssocID="{93CF4337-C428-4F65-B9D8-3FD50114477F}" presName="pictRect" presStyleLbl="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944FB0-8A13-434D-9A42-10DD70816FB7}" type="pres">
      <dgm:prSet presAssocID="{93CF4337-C428-4F65-B9D8-3FD50114477F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F5CD6-31CD-413D-99E5-4FC4A269562F}" type="pres">
      <dgm:prSet presAssocID="{645A0624-F571-4D16-9141-AEF5DF2236F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8886AB4-2AF7-4ACD-8E36-DF8638A29D4A}" type="pres">
      <dgm:prSet presAssocID="{B3DA4F5C-EEE6-49EA-ACA1-28DD2DB2B557}" presName="compNode" presStyleCnt="0"/>
      <dgm:spPr/>
    </dgm:pt>
    <dgm:pt modelId="{24F65608-7FCC-48B6-A4A6-9458434FE986}" type="pres">
      <dgm:prSet presAssocID="{B3DA4F5C-EEE6-49EA-ACA1-28DD2DB2B557}" presName="pictRect" presStyleLbl="nod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1BA023-A834-4D6F-9B7B-1BECF6862AC2}" type="pres">
      <dgm:prSet presAssocID="{B3DA4F5C-EEE6-49EA-ACA1-28DD2DB2B557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618842-62C0-4E73-8FAF-5474954CB7C3}" srcId="{363AB71E-0024-46D9-8B43-91A8658BEF74}" destId="{93CF4337-C428-4F65-B9D8-3FD50114477F}" srcOrd="2" destOrd="0" parTransId="{8F852279-AEE0-4730-A9BF-FD9233A050A3}" sibTransId="{645A0624-F571-4D16-9141-AEF5DF2236F3}"/>
    <dgm:cxn modelId="{E0FED2AB-D787-4616-A4BB-73B59581F669}" type="presOf" srcId="{6BE1C422-A196-4351-BFC8-E0DCDB8A6BCB}" destId="{A88E8999-25F7-4DE2-B3CF-439D74D5902D}" srcOrd="0" destOrd="0" presId="urn:microsoft.com/office/officeart/2005/8/layout/pList1"/>
    <dgm:cxn modelId="{6DC5662A-9385-4FF7-BBCC-8829FAFE2CB9}" type="presOf" srcId="{728A35EA-29EF-4F78-BFA7-1C00DD6343A5}" destId="{19ECC488-A36D-41DA-8F3A-5CB140889CC0}" srcOrd="0" destOrd="0" presId="urn:microsoft.com/office/officeart/2005/8/layout/pList1"/>
    <dgm:cxn modelId="{60A43A9B-BF04-46B2-870C-04FF236EB040}" type="presOf" srcId="{D62F2F5F-B6ED-40C4-A895-E7989E24F1DF}" destId="{890678D0-959A-442E-ADA2-987AFB3DB793}" srcOrd="0" destOrd="0" presId="urn:microsoft.com/office/officeart/2005/8/layout/pList1"/>
    <dgm:cxn modelId="{460B46C6-E264-44E8-B51F-E85FB695D0EB}" type="presOf" srcId="{B3DA4F5C-EEE6-49EA-ACA1-28DD2DB2B557}" destId="{681BA023-A834-4D6F-9B7B-1BECF6862AC2}" srcOrd="0" destOrd="0" presId="urn:microsoft.com/office/officeart/2005/8/layout/pList1"/>
    <dgm:cxn modelId="{095397E6-0685-4D5B-932F-ECCD310ACA4D}" type="presOf" srcId="{93CF4337-C428-4F65-B9D8-3FD50114477F}" destId="{A2944FB0-8A13-434D-9A42-10DD70816FB7}" srcOrd="0" destOrd="0" presId="urn:microsoft.com/office/officeart/2005/8/layout/pList1"/>
    <dgm:cxn modelId="{33876CE6-92B6-4990-BA7C-A9A72704EC48}" srcId="{363AB71E-0024-46D9-8B43-91A8658BEF74}" destId="{D62F2F5F-B6ED-40C4-A895-E7989E24F1DF}" srcOrd="1" destOrd="0" parTransId="{577853DF-1029-4858-97D6-51306B982A06}" sibTransId="{36136A70-FAC7-4455-8033-A9F6520024F9}"/>
    <dgm:cxn modelId="{592079C9-9CA6-4880-9C32-9F44CC9D6D2D}" srcId="{363AB71E-0024-46D9-8B43-91A8658BEF74}" destId="{B3DA4F5C-EEE6-49EA-ACA1-28DD2DB2B557}" srcOrd="3" destOrd="0" parTransId="{4FAF5391-DA3B-45DD-9DC6-DC5810B24D24}" sibTransId="{7783B8FF-234C-4BDE-AD97-01C998E5F9BA}"/>
    <dgm:cxn modelId="{0FB95A11-6EAD-437D-B4EB-205E222236F4}" srcId="{363AB71E-0024-46D9-8B43-91A8658BEF74}" destId="{6BE1C422-A196-4351-BFC8-E0DCDB8A6BCB}" srcOrd="0" destOrd="0" parTransId="{82289C2F-0D27-4884-BA71-C37993557297}" sibTransId="{728A35EA-29EF-4F78-BFA7-1C00DD6343A5}"/>
    <dgm:cxn modelId="{D6CE6C91-E15F-4364-B554-67FAAA0AD824}" type="presOf" srcId="{645A0624-F571-4D16-9141-AEF5DF2236F3}" destId="{9F5F5CD6-31CD-413D-99E5-4FC4A269562F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1749CAF9-A548-44E6-880C-0D2E4BE80064}" type="presOf" srcId="{36136A70-FAC7-4455-8033-A9F6520024F9}" destId="{89F74462-DA3E-4AFC-A6A3-046E16916686}" srcOrd="0" destOrd="0" presId="urn:microsoft.com/office/officeart/2005/8/layout/pList1"/>
    <dgm:cxn modelId="{38E4019C-2AF1-4EF7-8B62-5A54A4A8ABAE}" type="presParOf" srcId="{9E71CF33-5D89-4292-883A-5478CBD448EB}" destId="{6851431D-2D26-492D-8DC8-142E68CF74BB}" srcOrd="0" destOrd="0" presId="urn:microsoft.com/office/officeart/2005/8/layout/pList1"/>
    <dgm:cxn modelId="{6F5E0ACF-7E8D-4622-BB05-0AC917F0AA03}" type="presParOf" srcId="{6851431D-2D26-492D-8DC8-142E68CF74BB}" destId="{EEEA4027-D533-47E7-A7E6-9F83F06A29B9}" srcOrd="0" destOrd="0" presId="urn:microsoft.com/office/officeart/2005/8/layout/pList1"/>
    <dgm:cxn modelId="{F3AFC110-FAFD-4721-B417-E9C1CB2C3B05}" type="presParOf" srcId="{6851431D-2D26-492D-8DC8-142E68CF74BB}" destId="{A88E8999-25F7-4DE2-B3CF-439D74D5902D}" srcOrd="1" destOrd="0" presId="urn:microsoft.com/office/officeart/2005/8/layout/pList1"/>
    <dgm:cxn modelId="{A645A46F-1170-4D44-85C2-34B1D1254418}" type="presParOf" srcId="{9E71CF33-5D89-4292-883A-5478CBD448EB}" destId="{19ECC488-A36D-41DA-8F3A-5CB140889CC0}" srcOrd="1" destOrd="0" presId="urn:microsoft.com/office/officeart/2005/8/layout/pList1"/>
    <dgm:cxn modelId="{4A3B88B9-50EB-47B0-87DD-D961D1EDE24B}" type="presParOf" srcId="{9E71CF33-5D89-4292-883A-5478CBD448EB}" destId="{428DCF39-F687-4E80-9874-C0085B878DEC}" srcOrd="2" destOrd="0" presId="urn:microsoft.com/office/officeart/2005/8/layout/pList1"/>
    <dgm:cxn modelId="{7153D1AB-3554-4F54-BB0B-8681A3CD8D5A}" type="presParOf" srcId="{428DCF39-F687-4E80-9874-C0085B878DEC}" destId="{0B57600F-9D62-445E-9274-DC2B8D64DF51}" srcOrd="0" destOrd="0" presId="urn:microsoft.com/office/officeart/2005/8/layout/pList1"/>
    <dgm:cxn modelId="{ABD6EC09-5445-48CB-B92D-88D5395D3F18}" type="presParOf" srcId="{428DCF39-F687-4E80-9874-C0085B878DEC}" destId="{890678D0-959A-442E-ADA2-987AFB3DB793}" srcOrd="1" destOrd="0" presId="urn:microsoft.com/office/officeart/2005/8/layout/pList1"/>
    <dgm:cxn modelId="{423831BA-8C62-4FBF-96E1-5B7DC7539B0B}" type="presParOf" srcId="{9E71CF33-5D89-4292-883A-5478CBD448EB}" destId="{89F74462-DA3E-4AFC-A6A3-046E16916686}" srcOrd="3" destOrd="0" presId="urn:microsoft.com/office/officeart/2005/8/layout/pList1"/>
    <dgm:cxn modelId="{95DB8D64-0CD0-4F55-BBAC-1D2BB03454F2}" type="presParOf" srcId="{9E71CF33-5D89-4292-883A-5478CBD448EB}" destId="{6472224F-4471-4EAF-8198-54B6E00D987E}" srcOrd="4" destOrd="0" presId="urn:microsoft.com/office/officeart/2005/8/layout/pList1"/>
    <dgm:cxn modelId="{6C868300-765D-418A-BA5B-FF253CDEAF0B}" type="presParOf" srcId="{6472224F-4471-4EAF-8198-54B6E00D987E}" destId="{59EE8C43-4D3F-4851-8E55-6FAF7677919D}" srcOrd="0" destOrd="0" presId="urn:microsoft.com/office/officeart/2005/8/layout/pList1"/>
    <dgm:cxn modelId="{1A372159-719D-43EC-B031-A7CC21FED3ED}" type="presParOf" srcId="{6472224F-4471-4EAF-8198-54B6E00D987E}" destId="{A2944FB0-8A13-434D-9A42-10DD70816FB7}" srcOrd="1" destOrd="0" presId="urn:microsoft.com/office/officeart/2005/8/layout/pList1"/>
    <dgm:cxn modelId="{22360F71-228A-47CD-A016-04F02A53A0F4}" type="presParOf" srcId="{9E71CF33-5D89-4292-883A-5478CBD448EB}" destId="{9F5F5CD6-31CD-413D-99E5-4FC4A269562F}" srcOrd="5" destOrd="0" presId="urn:microsoft.com/office/officeart/2005/8/layout/pList1"/>
    <dgm:cxn modelId="{8158A21B-2488-45F7-9960-4470E1B0BC29}" type="presParOf" srcId="{9E71CF33-5D89-4292-883A-5478CBD448EB}" destId="{88886AB4-2AF7-4ACD-8E36-DF8638A29D4A}" srcOrd="6" destOrd="0" presId="urn:microsoft.com/office/officeart/2005/8/layout/pList1"/>
    <dgm:cxn modelId="{87C67BFA-A404-426B-A82A-3F737B30A25A}" type="presParOf" srcId="{88886AB4-2AF7-4ACD-8E36-DF8638A29D4A}" destId="{24F65608-7FCC-48B6-A4A6-9458434FE986}" srcOrd="0" destOrd="0" presId="urn:microsoft.com/office/officeart/2005/8/layout/pList1"/>
    <dgm:cxn modelId="{2DAF16E9-0F0D-41F2-B235-2E1D1F1148E4}" type="presParOf" srcId="{88886AB4-2AF7-4ACD-8E36-DF8638A29D4A}" destId="{681BA023-A834-4D6F-9B7B-1BECF6862AC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5FAD2-6C54-47FD-B9E4-BAFB041A5E93}">
      <dgm:prSet phldrT="[Text]"/>
      <dgm:spPr>
        <a:solidFill>
          <a:schemeClr val="accent4"/>
        </a:solidFill>
      </dgm:spPr>
      <dgm:t>
        <a:bodyPr/>
        <a:lstStyle/>
        <a:p>
          <a:r>
            <a:rPr lang="en-US" strike="sngStrike" dirty="0" smtClean="0"/>
            <a:t>Transport</a:t>
          </a:r>
          <a:endParaRPr lang="en-US" strike="sngStrike" dirty="0"/>
        </a:p>
      </dgm:t>
    </dgm:pt>
    <dgm:pt modelId="{D7242AAF-D38E-40A5-A957-70D1E20E5007}" type="parTrans" cxnId="{C408A3FA-04F1-4937-9DDC-3364B2196466}">
      <dgm:prSet/>
      <dgm:spPr/>
      <dgm:t>
        <a:bodyPr/>
        <a:lstStyle/>
        <a:p>
          <a:endParaRPr lang="en-US"/>
        </a:p>
      </dgm:t>
    </dgm:pt>
    <dgm:pt modelId="{CD2069DC-94F7-4070-A3A7-03592693E797}" type="sibTrans" cxnId="{C408A3FA-04F1-4937-9DDC-3364B2196466}">
      <dgm:prSet/>
      <dgm:spPr/>
      <dgm:t>
        <a:bodyPr/>
        <a:lstStyle/>
        <a:p>
          <a:endParaRPr lang="en-US"/>
        </a:p>
      </dgm:t>
    </dgm:pt>
    <dgm:pt modelId="{55C3844E-899C-4B66-AC1D-04F7BD745057}">
      <dgm:prSet phldrT="[Text]"/>
      <dgm:spPr/>
      <dgm:t>
        <a:bodyPr/>
        <a:lstStyle/>
        <a:p>
          <a:r>
            <a:rPr lang="en-US" dirty="0" smtClean="0"/>
            <a:t>“Social” Infrastructure</a:t>
          </a:r>
          <a:endParaRPr lang="en-US" dirty="0"/>
        </a:p>
      </dgm:t>
    </dgm:pt>
    <dgm:pt modelId="{5C6572CF-C73E-4214-8C69-73343C02A9F9}" type="parTrans" cxnId="{9A52DFF6-31DE-40EB-B47B-74728E1109C6}">
      <dgm:prSet/>
      <dgm:spPr/>
      <dgm:t>
        <a:bodyPr/>
        <a:lstStyle/>
        <a:p>
          <a:endParaRPr lang="en-US"/>
        </a:p>
      </dgm:t>
    </dgm:pt>
    <dgm:pt modelId="{31229C7A-3803-42A0-ACEF-06514E360EAB}" type="sibTrans" cxnId="{9A52DFF6-31DE-40EB-B47B-74728E1109C6}">
      <dgm:prSet/>
      <dgm:spPr/>
      <dgm:t>
        <a:bodyPr/>
        <a:lstStyle/>
        <a:p>
          <a:endParaRPr lang="en-US"/>
        </a:p>
      </dgm:t>
    </dgm:pt>
    <dgm:pt modelId="{D273DE7A-50C5-4D6B-A02B-F164F3D18D56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Energy</a:t>
          </a:r>
          <a:endParaRPr lang="en-US" dirty="0"/>
        </a:p>
      </dgm:t>
    </dgm:pt>
    <dgm:pt modelId="{32A7178D-8379-49A6-A2EB-3631C42481CB}" type="parTrans" cxnId="{DAD692FF-32EB-4039-B7F7-EB63A546D5BA}">
      <dgm:prSet/>
      <dgm:spPr/>
      <dgm:t>
        <a:bodyPr/>
        <a:lstStyle/>
        <a:p>
          <a:endParaRPr lang="en-US"/>
        </a:p>
      </dgm:t>
    </dgm:pt>
    <dgm:pt modelId="{611317A2-874B-4CD3-8730-D97FAB79E3EC}" type="sibTrans" cxnId="{DAD692FF-32EB-4039-B7F7-EB63A546D5BA}">
      <dgm:prSet/>
      <dgm:spPr/>
      <dgm:t>
        <a:bodyPr/>
        <a:lstStyle/>
        <a:p>
          <a:endParaRPr lang="en-US"/>
        </a:p>
      </dgm:t>
    </dgm:pt>
    <dgm:pt modelId="{15C62231-1E34-4B1E-B5A1-D74F4D9AFF0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Communication</a:t>
          </a:r>
          <a:endParaRPr lang="en-US" dirty="0">
            <a:solidFill>
              <a:schemeClr val="tx1"/>
            </a:solidFill>
          </a:endParaRPr>
        </a:p>
      </dgm:t>
    </dgm:pt>
    <dgm:pt modelId="{CD8F71BE-3CB5-47A9-BD72-66A9A2C02AA6}" type="parTrans" cxnId="{E402AEEE-4779-4149-83A4-4829F7C8813A}">
      <dgm:prSet/>
      <dgm:spPr/>
      <dgm:t>
        <a:bodyPr/>
        <a:lstStyle/>
        <a:p>
          <a:endParaRPr lang="en-US"/>
        </a:p>
      </dgm:t>
    </dgm:pt>
    <dgm:pt modelId="{DBAF35E5-497B-49F1-B70D-D01C498D0C49}" type="sibTrans" cxnId="{E402AEEE-4779-4149-83A4-4829F7C8813A}">
      <dgm:prSet/>
      <dgm:spPr/>
      <dgm:t>
        <a:bodyPr/>
        <a:lstStyle/>
        <a:p>
          <a:endParaRPr lang="en-US"/>
        </a:p>
      </dgm:t>
    </dgm:pt>
    <dgm:pt modelId="{7C0C00E2-2649-42D0-9A34-47DF31062EB3}">
      <dgm:prSet phldrT="[Text]"/>
      <dgm:spPr/>
      <dgm:t>
        <a:bodyPr/>
        <a:lstStyle/>
        <a:p>
          <a:r>
            <a:rPr lang="en-US" dirty="0" smtClean="0"/>
            <a:t>Commercial Infra</a:t>
          </a:r>
          <a:endParaRPr lang="en-US" dirty="0"/>
        </a:p>
      </dgm:t>
    </dgm:pt>
    <dgm:pt modelId="{2725CC6A-3E96-4ED3-9AB5-BBA3EDDAECEE}" type="parTrans" cxnId="{0EF69146-3CB3-4F69-8B4A-5CE5307BD003}">
      <dgm:prSet/>
      <dgm:spPr/>
      <dgm:t>
        <a:bodyPr/>
        <a:lstStyle/>
        <a:p>
          <a:endParaRPr lang="en-US"/>
        </a:p>
      </dgm:t>
    </dgm:pt>
    <dgm:pt modelId="{FA33D866-EEDE-42E8-998F-B1C52493FA6E}" type="sibTrans" cxnId="{0EF69146-3CB3-4F69-8B4A-5CE5307BD003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F3B21-B099-4AA4-892F-552F038B88A8}" type="pres">
      <dgm:prSet presAssocID="{2115FAD2-6C54-47FD-B9E4-BAFB041A5E93}" presName="compNode" presStyleCnt="0"/>
      <dgm:spPr/>
    </dgm:pt>
    <dgm:pt modelId="{F23E7B95-CBCF-48DC-AFBF-D6D81B571902}" type="pres">
      <dgm:prSet presAssocID="{2115FAD2-6C54-47FD-B9E4-BAFB041A5E93}" presName="pictRect" presStyleLbl="node1" presStyleIdx="0" presStyleCnt="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853CB4A-2FF0-49BA-9840-8778DFE02121}" type="pres">
      <dgm:prSet presAssocID="{2115FAD2-6C54-47FD-B9E4-BAFB041A5E93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6B6F3-7881-4033-B041-4DAB2BAA28BF}" type="pres">
      <dgm:prSet presAssocID="{CD2069DC-94F7-4070-A3A7-03592693E7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2715DEB-705C-44F6-AADC-51B661F45F6A}" type="pres">
      <dgm:prSet presAssocID="{D273DE7A-50C5-4D6B-A02B-F164F3D18D56}" presName="compNode" presStyleCnt="0"/>
      <dgm:spPr/>
    </dgm:pt>
    <dgm:pt modelId="{F45C8C7D-4A3C-4AD6-A8ED-AAC94689158E}" type="pres">
      <dgm:prSet presAssocID="{D273DE7A-50C5-4D6B-A02B-F164F3D18D56}" presName="pictRect" presStyleLbl="node1" presStyleIdx="1" presStyleCnt="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1D5BC90-8479-4993-AAE9-5B35755BDBFA}" type="pres">
      <dgm:prSet presAssocID="{D273DE7A-50C5-4D6B-A02B-F164F3D18D5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17B68C-B043-41F9-BDE2-91E6118A9F3F}" type="pres">
      <dgm:prSet presAssocID="{611317A2-874B-4CD3-8730-D97FAB79E3E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671F18F-9188-4B78-B59B-26EE9BD6B03B}" type="pres">
      <dgm:prSet presAssocID="{15C62231-1E34-4B1E-B5A1-D74F4D9AFF0E}" presName="compNode" presStyleCnt="0"/>
      <dgm:spPr/>
    </dgm:pt>
    <dgm:pt modelId="{86286E3B-3398-4B9A-8F16-2515AFB8EB15}" type="pres">
      <dgm:prSet presAssocID="{15C62231-1E34-4B1E-B5A1-D74F4D9AFF0E}" presName="pictRect" presStyleLbl="node1" presStyleIdx="2" presStyleCnt="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14B9AB6-252B-4C3E-ADD3-3D96BF6B6602}" type="pres">
      <dgm:prSet presAssocID="{15C62231-1E34-4B1E-B5A1-D74F4D9AFF0E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CD0CD-8119-4E3C-A330-A68AC5EA6A96}" type="pres">
      <dgm:prSet presAssocID="{DBAF35E5-497B-49F1-B70D-D01C498D0C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577EBF2-05CA-4B40-AAB7-FA5E4185E672}" type="pres">
      <dgm:prSet presAssocID="{55C3844E-899C-4B66-AC1D-04F7BD745057}" presName="compNode" presStyleCnt="0"/>
      <dgm:spPr/>
    </dgm:pt>
    <dgm:pt modelId="{8F258749-C37E-4088-A619-39D0213C7E91}" type="pres">
      <dgm:prSet presAssocID="{55C3844E-899C-4B66-AC1D-04F7BD745057}" presName="pictRect" presStyleLbl="nod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EC4AA20-F439-4F67-BFAE-E2FBD8C745A5}" type="pres">
      <dgm:prSet presAssocID="{55C3844E-899C-4B66-AC1D-04F7BD745057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21442-0009-4DA8-9B32-50E965B9592D}" type="pres">
      <dgm:prSet presAssocID="{31229C7A-3803-42A0-ACEF-06514E360EA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AF1943-4C62-4884-9F24-F9F6553560C4}" type="pres">
      <dgm:prSet presAssocID="{7C0C00E2-2649-42D0-9A34-47DF31062EB3}" presName="compNode" presStyleCnt="0"/>
      <dgm:spPr/>
    </dgm:pt>
    <dgm:pt modelId="{5D7FA77B-F0CC-4434-A021-423263FF53B0}" type="pres">
      <dgm:prSet presAssocID="{7C0C00E2-2649-42D0-9A34-47DF31062EB3}" presName="pictRect" presStyleLbl="node1" presStyleIdx="4" presStyleCnt="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20738AE-841A-45DB-B891-A721926B1976}" type="pres">
      <dgm:prSet presAssocID="{7C0C00E2-2649-42D0-9A34-47DF31062EB3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75EC8D-37B7-48BE-9686-E9EE017D5EF4}" type="presOf" srcId="{31229C7A-3803-42A0-ACEF-06514E360EAB}" destId="{6C121442-0009-4DA8-9B32-50E965B9592D}" srcOrd="0" destOrd="0" presId="urn:microsoft.com/office/officeart/2005/8/layout/pList1"/>
    <dgm:cxn modelId="{0EF69146-3CB3-4F69-8B4A-5CE5307BD003}" srcId="{363AB71E-0024-46D9-8B43-91A8658BEF74}" destId="{7C0C00E2-2649-42D0-9A34-47DF31062EB3}" srcOrd="4" destOrd="0" parTransId="{2725CC6A-3E96-4ED3-9AB5-BBA3EDDAECEE}" sibTransId="{FA33D866-EEDE-42E8-998F-B1C52493FA6E}"/>
    <dgm:cxn modelId="{5F27CCCB-808D-4CCF-9240-722C062DB94F}" type="presOf" srcId="{D273DE7A-50C5-4D6B-A02B-F164F3D18D56}" destId="{41D5BC90-8479-4993-AAE9-5B35755BDBFA}" srcOrd="0" destOrd="0" presId="urn:microsoft.com/office/officeart/2005/8/layout/pList1"/>
    <dgm:cxn modelId="{E402AEEE-4779-4149-83A4-4829F7C8813A}" srcId="{363AB71E-0024-46D9-8B43-91A8658BEF74}" destId="{15C62231-1E34-4B1E-B5A1-D74F4D9AFF0E}" srcOrd="2" destOrd="0" parTransId="{CD8F71BE-3CB5-47A9-BD72-66A9A2C02AA6}" sibTransId="{DBAF35E5-497B-49F1-B70D-D01C498D0C49}"/>
    <dgm:cxn modelId="{4CC30E7C-79F4-473F-A09D-2A1F8C1DDC6E}" type="presOf" srcId="{DBAF35E5-497B-49F1-B70D-D01C498D0C49}" destId="{0A7CD0CD-8119-4E3C-A330-A68AC5EA6A96}" srcOrd="0" destOrd="0" presId="urn:microsoft.com/office/officeart/2005/8/layout/pList1"/>
    <dgm:cxn modelId="{9A52DFF6-31DE-40EB-B47B-74728E1109C6}" srcId="{363AB71E-0024-46D9-8B43-91A8658BEF74}" destId="{55C3844E-899C-4B66-AC1D-04F7BD745057}" srcOrd="3" destOrd="0" parTransId="{5C6572CF-C73E-4214-8C69-73343C02A9F9}" sibTransId="{31229C7A-3803-42A0-ACEF-06514E360EAB}"/>
    <dgm:cxn modelId="{DAD692FF-32EB-4039-B7F7-EB63A546D5BA}" srcId="{363AB71E-0024-46D9-8B43-91A8658BEF74}" destId="{D273DE7A-50C5-4D6B-A02B-F164F3D18D56}" srcOrd="1" destOrd="0" parTransId="{32A7178D-8379-49A6-A2EB-3631C42481CB}" sibTransId="{611317A2-874B-4CD3-8730-D97FAB79E3EC}"/>
    <dgm:cxn modelId="{9DA423AF-0FBD-4FD7-8B39-351FEC825361}" type="presOf" srcId="{15C62231-1E34-4B1E-B5A1-D74F4D9AFF0E}" destId="{114B9AB6-252B-4C3E-ADD3-3D96BF6B6602}" srcOrd="0" destOrd="0" presId="urn:microsoft.com/office/officeart/2005/8/layout/pList1"/>
    <dgm:cxn modelId="{7BDEACCB-C24F-44CE-9526-AED6FC83B5AE}" type="presOf" srcId="{55C3844E-899C-4B66-AC1D-04F7BD745057}" destId="{7EC4AA20-F439-4F67-BFAE-E2FBD8C745A5}" srcOrd="0" destOrd="0" presId="urn:microsoft.com/office/officeart/2005/8/layout/pList1"/>
    <dgm:cxn modelId="{6D1FC52D-7634-4894-B517-F738B3F674A6}" type="presOf" srcId="{CD2069DC-94F7-4070-A3A7-03592693E797}" destId="{FA36B6F3-7881-4033-B041-4DAB2BAA28BF}" srcOrd="0" destOrd="0" presId="urn:microsoft.com/office/officeart/2005/8/layout/pList1"/>
    <dgm:cxn modelId="{C408A3FA-04F1-4937-9DDC-3364B2196466}" srcId="{363AB71E-0024-46D9-8B43-91A8658BEF74}" destId="{2115FAD2-6C54-47FD-B9E4-BAFB041A5E93}" srcOrd="0" destOrd="0" parTransId="{D7242AAF-D38E-40A5-A957-70D1E20E5007}" sibTransId="{CD2069DC-94F7-4070-A3A7-03592693E797}"/>
    <dgm:cxn modelId="{5BC26D41-B844-4EAD-83B6-F3F727CFC469}" type="presOf" srcId="{7C0C00E2-2649-42D0-9A34-47DF31062EB3}" destId="{F20738AE-841A-45DB-B891-A721926B1976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FA786A89-FB24-43D9-B4B6-15B410254EF9}" type="presOf" srcId="{611317A2-874B-4CD3-8730-D97FAB79E3EC}" destId="{9217B68C-B043-41F9-BDE2-91E6118A9F3F}" srcOrd="0" destOrd="0" presId="urn:microsoft.com/office/officeart/2005/8/layout/pList1"/>
    <dgm:cxn modelId="{1EC01C2A-9CCB-41BD-8332-38F33610731B}" type="presOf" srcId="{2115FAD2-6C54-47FD-B9E4-BAFB041A5E93}" destId="{0853CB4A-2FF0-49BA-9840-8778DFE02121}" srcOrd="0" destOrd="0" presId="urn:microsoft.com/office/officeart/2005/8/layout/pList1"/>
    <dgm:cxn modelId="{E3B78F44-DD16-4F87-9846-4F996C7D5D58}" type="presParOf" srcId="{9E71CF33-5D89-4292-883A-5478CBD448EB}" destId="{F66F3B21-B099-4AA4-892F-552F038B88A8}" srcOrd="0" destOrd="0" presId="urn:microsoft.com/office/officeart/2005/8/layout/pList1"/>
    <dgm:cxn modelId="{BAAB1D0B-E77A-4343-857F-F039C4E2E834}" type="presParOf" srcId="{F66F3B21-B099-4AA4-892F-552F038B88A8}" destId="{F23E7B95-CBCF-48DC-AFBF-D6D81B571902}" srcOrd="0" destOrd="0" presId="urn:microsoft.com/office/officeart/2005/8/layout/pList1"/>
    <dgm:cxn modelId="{0E956E35-1D9E-41D4-A22D-95BC643D4A31}" type="presParOf" srcId="{F66F3B21-B099-4AA4-892F-552F038B88A8}" destId="{0853CB4A-2FF0-49BA-9840-8778DFE02121}" srcOrd="1" destOrd="0" presId="urn:microsoft.com/office/officeart/2005/8/layout/pList1"/>
    <dgm:cxn modelId="{9B2C1611-3A6B-46DF-B476-9C282169BF67}" type="presParOf" srcId="{9E71CF33-5D89-4292-883A-5478CBD448EB}" destId="{FA36B6F3-7881-4033-B041-4DAB2BAA28BF}" srcOrd="1" destOrd="0" presId="urn:microsoft.com/office/officeart/2005/8/layout/pList1"/>
    <dgm:cxn modelId="{CF1A7354-78F1-4CA6-A715-C0E4C07C7DEC}" type="presParOf" srcId="{9E71CF33-5D89-4292-883A-5478CBD448EB}" destId="{22715DEB-705C-44F6-AADC-51B661F45F6A}" srcOrd="2" destOrd="0" presId="urn:microsoft.com/office/officeart/2005/8/layout/pList1"/>
    <dgm:cxn modelId="{3580A46E-CC52-4EAC-9ED9-67543877F620}" type="presParOf" srcId="{22715DEB-705C-44F6-AADC-51B661F45F6A}" destId="{F45C8C7D-4A3C-4AD6-A8ED-AAC94689158E}" srcOrd="0" destOrd="0" presId="urn:microsoft.com/office/officeart/2005/8/layout/pList1"/>
    <dgm:cxn modelId="{99B9DEA5-BDEF-4794-B8C9-A34E90FDE42D}" type="presParOf" srcId="{22715DEB-705C-44F6-AADC-51B661F45F6A}" destId="{41D5BC90-8479-4993-AAE9-5B35755BDBFA}" srcOrd="1" destOrd="0" presId="urn:microsoft.com/office/officeart/2005/8/layout/pList1"/>
    <dgm:cxn modelId="{DB5B1E2C-E4AF-4D99-9E73-0B9CFAF91329}" type="presParOf" srcId="{9E71CF33-5D89-4292-883A-5478CBD448EB}" destId="{9217B68C-B043-41F9-BDE2-91E6118A9F3F}" srcOrd="3" destOrd="0" presId="urn:microsoft.com/office/officeart/2005/8/layout/pList1"/>
    <dgm:cxn modelId="{8FF9073F-D8A7-462C-B7FC-B90F9F6B57B6}" type="presParOf" srcId="{9E71CF33-5D89-4292-883A-5478CBD448EB}" destId="{A671F18F-9188-4B78-B59B-26EE9BD6B03B}" srcOrd="4" destOrd="0" presId="urn:microsoft.com/office/officeart/2005/8/layout/pList1"/>
    <dgm:cxn modelId="{2379AA7B-2B61-44EC-AC11-59741946F68D}" type="presParOf" srcId="{A671F18F-9188-4B78-B59B-26EE9BD6B03B}" destId="{86286E3B-3398-4B9A-8F16-2515AFB8EB15}" srcOrd="0" destOrd="0" presId="urn:microsoft.com/office/officeart/2005/8/layout/pList1"/>
    <dgm:cxn modelId="{9529FA11-8C51-490B-9AAF-222DB6CD1B5E}" type="presParOf" srcId="{A671F18F-9188-4B78-B59B-26EE9BD6B03B}" destId="{114B9AB6-252B-4C3E-ADD3-3D96BF6B6602}" srcOrd="1" destOrd="0" presId="urn:microsoft.com/office/officeart/2005/8/layout/pList1"/>
    <dgm:cxn modelId="{C24A6D1A-08A3-4C02-9576-5ED6A858D88D}" type="presParOf" srcId="{9E71CF33-5D89-4292-883A-5478CBD448EB}" destId="{0A7CD0CD-8119-4E3C-A330-A68AC5EA6A96}" srcOrd="5" destOrd="0" presId="urn:microsoft.com/office/officeart/2005/8/layout/pList1"/>
    <dgm:cxn modelId="{AD563FC0-1E1E-403F-AAE8-59E6EBAF5741}" type="presParOf" srcId="{9E71CF33-5D89-4292-883A-5478CBD448EB}" destId="{2577EBF2-05CA-4B40-AAB7-FA5E4185E672}" srcOrd="6" destOrd="0" presId="urn:microsoft.com/office/officeart/2005/8/layout/pList1"/>
    <dgm:cxn modelId="{304C535B-B0EB-4733-943F-1D5E4B244748}" type="presParOf" srcId="{2577EBF2-05CA-4B40-AAB7-FA5E4185E672}" destId="{8F258749-C37E-4088-A619-39D0213C7E91}" srcOrd="0" destOrd="0" presId="urn:microsoft.com/office/officeart/2005/8/layout/pList1"/>
    <dgm:cxn modelId="{01D2115D-98B1-4785-87DD-A9F0C18AD8AF}" type="presParOf" srcId="{2577EBF2-05CA-4B40-AAB7-FA5E4185E672}" destId="{7EC4AA20-F439-4F67-BFAE-E2FBD8C745A5}" srcOrd="1" destOrd="0" presId="urn:microsoft.com/office/officeart/2005/8/layout/pList1"/>
    <dgm:cxn modelId="{384D82BE-840C-4908-A126-C656CD4F5544}" type="presParOf" srcId="{9E71CF33-5D89-4292-883A-5478CBD448EB}" destId="{6C121442-0009-4DA8-9B32-50E965B9592D}" srcOrd="7" destOrd="0" presId="urn:microsoft.com/office/officeart/2005/8/layout/pList1"/>
    <dgm:cxn modelId="{96233545-AA75-4822-9165-734209A758B7}" type="presParOf" srcId="{9E71CF33-5D89-4292-883A-5478CBD448EB}" destId="{14AF1943-4C62-4884-9F24-F9F6553560C4}" srcOrd="8" destOrd="0" presId="urn:microsoft.com/office/officeart/2005/8/layout/pList1"/>
    <dgm:cxn modelId="{D7AF7271-FCE7-4642-A067-04CAC30B570A}" type="presParOf" srcId="{14AF1943-4C62-4884-9F24-F9F6553560C4}" destId="{5D7FA77B-F0CC-4434-A021-423263FF53B0}" srcOrd="0" destOrd="0" presId="urn:microsoft.com/office/officeart/2005/8/layout/pList1"/>
    <dgm:cxn modelId="{6BDFA228-166E-46B7-AD16-C9458EF8FBC8}" type="presParOf" srcId="{14AF1943-4C62-4884-9F24-F9F6553560C4}" destId="{F20738AE-841A-45DB-B891-A721926B197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363AB71E-0024-46D9-8B43-91A8658BEF7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E1C422-A196-4351-BFC8-E0DCDB8A6BCB}">
      <dgm:prSet phldrT="[Text]"/>
      <dgm:spPr/>
      <dgm:t>
        <a:bodyPr/>
        <a:lstStyle/>
        <a:p>
          <a:r>
            <a:rPr lang="en-US" strike="sngStrike" dirty="0" smtClean="0"/>
            <a:t>Road</a:t>
          </a:r>
          <a:endParaRPr lang="en-US" strike="sngStrike" dirty="0"/>
        </a:p>
      </dgm:t>
    </dgm:pt>
    <dgm:pt modelId="{82289C2F-0D27-4884-BA71-C37993557297}" type="parTrans" cxnId="{0FB95A11-6EAD-437D-B4EB-205E222236F4}">
      <dgm:prSet/>
      <dgm:spPr/>
      <dgm:t>
        <a:bodyPr/>
        <a:lstStyle/>
        <a:p>
          <a:endParaRPr lang="en-US"/>
        </a:p>
      </dgm:t>
    </dgm:pt>
    <dgm:pt modelId="{728A35EA-29EF-4F78-BFA7-1C00DD6343A5}" type="sibTrans" cxnId="{0FB95A11-6EAD-437D-B4EB-205E222236F4}">
      <dgm:prSet/>
      <dgm:spPr/>
      <dgm:t>
        <a:bodyPr/>
        <a:lstStyle/>
        <a:p>
          <a:endParaRPr lang="en-US"/>
        </a:p>
      </dgm:t>
    </dgm:pt>
    <dgm:pt modelId="{93CF4337-C428-4F65-B9D8-3FD50114477F}">
      <dgm:prSet phldrT="[Text]"/>
      <dgm:spPr/>
      <dgm:t>
        <a:bodyPr/>
        <a:lstStyle/>
        <a:p>
          <a:r>
            <a:rPr lang="en-US" strike="sngStrike" dirty="0" smtClean="0"/>
            <a:t>Air</a:t>
          </a:r>
          <a:endParaRPr lang="en-US" strike="sngStrike" dirty="0"/>
        </a:p>
      </dgm:t>
    </dgm:pt>
    <dgm:pt modelId="{8F852279-AEE0-4730-A9BF-FD9233A050A3}" type="parTrans" cxnId="{21618842-62C0-4E73-8FAF-5474954CB7C3}">
      <dgm:prSet/>
      <dgm:spPr/>
      <dgm:t>
        <a:bodyPr/>
        <a:lstStyle/>
        <a:p>
          <a:endParaRPr lang="en-US"/>
        </a:p>
      </dgm:t>
    </dgm:pt>
    <dgm:pt modelId="{645A0624-F571-4D16-9141-AEF5DF2236F3}" type="sibTrans" cxnId="{21618842-62C0-4E73-8FAF-5474954CB7C3}">
      <dgm:prSet/>
      <dgm:spPr/>
      <dgm:t>
        <a:bodyPr/>
        <a:lstStyle/>
        <a:p>
          <a:endParaRPr lang="en-US"/>
        </a:p>
      </dgm:t>
    </dgm:pt>
    <dgm:pt modelId="{B3DA4F5C-EEE6-49EA-ACA1-28DD2DB2B557}">
      <dgm:prSet phldrT="[Text]"/>
      <dgm:spPr/>
      <dgm:t>
        <a:bodyPr/>
        <a:lstStyle/>
        <a:p>
          <a:r>
            <a:rPr lang="en-US" strike="sngStrike" dirty="0" smtClean="0"/>
            <a:t>Shipping</a:t>
          </a:r>
          <a:endParaRPr lang="en-US" strike="sngStrike" dirty="0"/>
        </a:p>
      </dgm:t>
    </dgm:pt>
    <dgm:pt modelId="{4FAF5391-DA3B-45DD-9DC6-DC5810B24D24}" type="parTrans" cxnId="{592079C9-9CA6-4880-9C32-9F44CC9D6D2D}">
      <dgm:prSet/>
      <dgm:spPr/>
      <dgm:t>
        <a:bodyPr/>
        <a:lstStyle/>
        <a:p>
          <a:endParaRPr lang="en-US"/>
        </a:p>
      </dgm:t>
    </dgm:pt>
    <dgm:pt modelId="{7783B8FF-234C-4BDE-AD97-01C998E5F9BA}" type="sibTrans" cxnId="{592079C9-9CA6-4880-9C32-9F44CC9D6D2D}">
      <dgm:prSet/>
      <dgm:spPr/>
      <dgm:t>
        <a:bodyPr/>
        <a:lstStyle/>
        <a:p>
          <a:endParaRPr lang="en-US"/>
        </a:p>
      </dgm:t>
    </dgm:pt>
    <dgm:pt modelId="{D62F2F5F-B6ED-40C4-A895-E7989E24F1DF}">
      <dgm:prSet phldrT="[Text]"/>
      <dgm:spPr/>
      <dgm:t>
        <a:bodyPr/>
        <a:lstStyle/>
        <a:p>
          <a:r>
            <a:rPr lang="en-US" strike="sngStrike" dirty="0" smtClean="0"/>
            <a:t>Rail</a:t>
          </a:r>
          <a:endParaRPr lang="en-US" strike="sngStrike" dirty="0"/>
        </a:p>
      </dgm:t>
    </dgm:pt>
    <dgm:pt modelId="{577853DF-1029-4858-97D6-51306B982A06}" type="parTrans" cxnId="{33876CE6-92B6-4990-BA7C-A9A72704EC48}">
      <dgm:prSet/>
      <dgm:spPr/>
      <dgm:t>
        <a:bodyPr/>
        <a:lstStyle/>
        <a:p>
          <a:endParaRPr lang="en-US"/>
        </a:p>
      </dgm:t>
    </dgm:pt>
    <dgm:pt modelId="{36136A70-FAC7-4455-8033-A9F6520024F9}" type="sibTrans" cxnId="{33876CE6-92B6-4990-BA7C-A9A72704EC48}">
      <dgm:prSet/>
      <dgm:spPr/>
      <dgm:t>
        <a:bodyPr/>
        <a:lstStyle/>
        <a:p>
          <a:endParaRPr lang="en-US"/>
        </a:p>
      </dgm:t>
    </dgm:pt>
    <dgm:pt modelId="{9E71CF33-5D89-4292-883A-5478CBD448EB}" type="pres">
      <dgm:prSet presAssocID="{363AB71E-0024-46D9-8B43-91A8658BEF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1431D-2D26-492D-8DC8-142E68CF74BB}" type="pres">
      <dgm:prSet presAssocID="{6BE1C422-A196-4351-BFC8-E0DCDB8A6BCB}" presName="compNode" presStyleCnt="0"/>
      <dgm:spPr/>
    </dgm:pt>
    <dgm:pt modelId="{EEEA4027-D533-47E7-A7E6-9F83F06A29B9}" type="pres">
      <dgm:prSet presAssocID="{6BE1C422-A196-4351-BFC8-E0DCDB8A6BCB}" presName="pict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8E8999-25F7-4DE2-B3CF-439D74D5902D}" type="pres">
      <dgm:prSet presAssocID="{6BE1C422-A196-4351-BFC8-E0DCDB8A6BCB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CC488-A36D-41DA-8F3A-5CB140889CC0}" type="pres">
      <dgm:prSet presAssocID="{728A35EA-29EF-4F78-BFA7-1C00DD6343A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28DCF39-F687-4E80-9874-C0085B878DEC}" type="pres">
      <dgm:prSet presAssocID="{D62F2F5F-B6ED-40C4-A895-E7989E24F1DF}" presName="compNode" presStyleCnt="0"/>
      <dgm:spPr/>
    </dgm:pt>
    <dgm:pt modelId="{0B57600F-9D62-445E-9274-DC2B8D64DF51}" type="pres">
      <dgm:prSet presAssocID="{D62F2F5F-B6ED-40C4-A895-E7989E24F1DF}" presName="pictRect" presStyleLbl="nod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90678D0-959A-442E-ADA2-987AFB3DB793}" type="pres">
      <dgm:prSet presAssocID="{D62F2F5F-B6ED-40C4-A895-E7989E24F1DF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74462-DA3E-4AFC-A6A3-046E16916686}" type="pres">
      <dgm:prSet presAssocID="{36136A70-FAC7-4455-8033-A9F6520024F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472224F-4471-4EAF-8198-54B6E00D987E}" type="pres">
      <dgm:prSet presAssocID="{93CF4337-C428-4F65-B9D8-3FD50114477F}" presName="compNode" presStyleCnt="0"/>
      <dgm:spPr/>
    </dgm:pt>
    <dgm:pt modelId="{59EE8C43-4D3F-4851-8E55-6FAF7677919D}" type="pres">
      <dgm:prSet presAssocID="{93CF4337-C428-4F65-B9D8-3FD50114477F}" presName="pictRect" presStyleLbl="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944FB0-8A13-434D-9A42-10DD70816FB7}" type="pres">
      <dgm:prSet presAssocID="{93CF4337-C428-4F65-B9D8-3FD50114477F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F5CD6-31CD-413D-99E5-4FC4A269562F}" type="pres">
      <dgm:prSet presAssocID="{645A0624-F571-4D16-9141-AEF5DF2236F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8886AB4-2AF7-4ACD-8E36-DF8638A29D4A}" type="pres">
      <dgm:prSet presAssocID="{B3DA4F5C-EEE6-49EA-ACA1-28DD2DB2B557}" presName="compNode" presStyleCnt="0"/>
      <dgm:spPr/>
    </dgm:pt>
    <dgm:pt modelId="{24F65608-7FCC-48B6-A4A6-9458434FE986}" type="pres">
      <dgm:prSet presAssocID="{B3DA4F5C-EEE6-49EA-ACA1-28DD2DB2B557}" presName="pictRect" presStyleLbl="nod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1BA023-A834-4D6F-9B7B-1BECF6862AC2}" type="pres">
      <dgm:prSet presAssocID="{B3DA4F5C-EEE6-49EA-ACA1-28DD2DB2B557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618842-62C0-4E73-8FAF-5474954CB7C3}" srcId="{363AB71E-0024-46D9-8B43-91A8658BEF74}" destId="{93CF4337-C428-4F65-B9D8-3FD50114477F}" srcOrd="2" destOrd="0" parTransId="{8F852279-AEE0-4730-A9BF-FD9233A050A3}" sibTransId="{645A0624-F571-4D16-9141-AEF5DF2236F3}"/>
    <dgm:cxn modelId="{E0FED2AB-D787-4616-A4BB-73B59581F669}" type="presOf" srcId="{6BE1C422-A196-4351-BFC8-E0DCDB8A6BCB}" destId="{A88E8999-25F7-4DE2-B3CF-439D74D5902D}" srcOrd="0" destOrd="0" presId="urn:microsoft.com/office/officeart/2005/8/layout/pList1"/>
    <dgm:cxn modelId="{6DC5662A-9385-4FF7-BBCC-8829FAFE2CB9}" type="presOf" srcId="{728A35EA-29EF-4F78-BFA7-1C00DD6343A5}" destId="{19ECC488-A36D-41DA-8F3A-5CB140889CC0}" srcOrd="0" destOrd="0" presId="urn:microsoft.com/office/officeart/2005/8/layout/pList1"/>
    <dgm:cxn modelId="{60A43A9B-BF04-46B2-870C-04FF236EB040}" type="presOf" srcId="{D62F2F5F-B6ED-40C4-A895-E7989E24F1DF}" destId="{890678D0-959A-442E-ADA2-987AFB3DB793}" srcOrd="0" destOrd="0" presId="urn:microsoft.com/office/officeart/2005/8/layout/pList1"/>
    <dgm:cxn modelId="{460B46C6-E264-44E8-B51F-E85FB695D0EB}" type="presOf" srcId="{B3DA4F5C-EEE6-49EA-ACA1-28DD2DB2B557}" destId="{681BA023-A834-4D6F-9B7B-1BECF6862AC2}" srcOrd="0" destOrd="0" presId="urn:microsoft.com/office/officeart/2005/8/layout/pList1"/>
    <dgm:cxn modelId="{095397E6-0685-4D5B-932F-ECCD310ACA4D}" type="presOf" srcId="{93CF4337-C428-4F65-B9D8-3FD50114477F}" destId="{A2944FB0-8A13-434D-9A42-10DD70816FB7}" srcOrd="0" destOrd="0" presId="urn:microsoft.com/office/officeart/2005/8/layout/pList1"/>
    <dgm:cxn modelId="{33876CE6-92B6-4990-BA7C-A9A72704EC48}" srcId="{363AB71E-0024-46D9-8B43-91A8658BEF74}" destId="{D62F2F5F-B6ED-40C4-A895-E7989E24F1DF}" srcOrd="1" destOrd="0" parTransId="{577853DF-1029-4858-97D6-51306B982A06}" sibTransId="{36136A70-FAC7-4455-8033-A9F6520024F9}"/>
    <dgm:cxn modelId="{592079C9-9CA6-4880-9C32-9F44CC9D6D2D}" srcId="{363AB71E-0024-46D9-8B43-91A8658BEF74}" destId="{B3DA4F5C-EEE6-49EA-ACA1-28DD2DB2B557}" srcOrd="3" destOrd="0" parTransId="{4FAF5391-DA3B-45DD-9DC6-DC5810B24D24}" sibTransId="{7783B8FF-234C-4BDE-AD97-01C998E5F9BA}"/>
    <dgm:cxn modelId="{0FB95A11-6EAD-437D-B4EB-205E222236F4}" srcId="{363AB71E-0024-46D9-8B43-91A8658BEF74}" destId="{6BE1C422-A196-4351-BFC8-E0DCDB8A6BCB}" srcOrd="0" destOrd="0" parTransId="{82289C2F-0D27-4884-BA71-C37993557297}" sibTransId="{728A35EA-29EF-4F78-BFA7-1C00DD6343A5}"/>
    <dgm:cxn modelId="{D6CE6C91-E15F-4364-B554-67FAAA0AD824}" type="presOf" srcId="{645A0624-F571-4D16-9141-AEF5DF2236F3}" destId="{9F5F5CD6-31CD-413D-99E5-4FC4A269562F}" srcOrd="0" destOrd="0" presId="urn:microsoft.com/office/officeart/2005/8/layout/pList1"/>
    <dgm:cxn modelId="{47E15EE9-747C-4A58-BD58-F01DE7EF83D1}" type="presOf" srcId="{363AB71E-0024-46D9-8B43-91A8658BEF74}" destId="{9E71CF33-5D89-4292-883A-5478CBD448EB}" srcOrd="0" destOrd="0" presId="urn:microsoft.com/office/officeart/2005/8/layout/pList1"/>
    <dgm:cxn modelId="{1749CAF9-A548-44E6-880C-0D2E4BE80064}" type="presOf" srcId="{36136A70-FAC7-4455-8033-A9F6520024F9}" destId="{89F74462-DA3E-4AFC-A6A3-046E16916686}" srcOrd="0" destOrd="0" presId="urn:microsoft.com/office/officeart/2005/8/layout/pList1"/>
    <dgm:cxn modelId="{38E4019C-2AF1-4EF7-8B62-5A54A4A8ABAE}" type="presParOf" srcId="{9E71CF33-5D89-4292-883A-5478CBD448EB}" destId="{6851431D-2D26-492D-8DC8-142E68CF74BB}" srcOrd="0" destOrd="0" presId="urn:microsoft.com/office/officeart/2005/8/layout/pList1"/>
    <dgm:cxn modelId="{6F5E0ACF-7E8D-4622-BB05-0AC917F0AA03}" type="presParOf" srcId="{6851431D-2D26-492D-8DC8-142E68CF74BB}" destId="{EEEA4027-D533-47E7-A7E6-9F83F06A29B9}" srcOrd="0" destOrd="0" presId="urn:microsoft.com/office/officeart/2005/8/layout/pList1"/>
    <dgm:cxn modelId="{F3AFC110-FAFD-4721-B417-E9C1CB2C3B05}" type="presParOf" srcId="{6851431D-2D26-492D-8DC8-142E68CF74BB}" destId="{A88E8999-25F7-4DE2-B3CF-439D74D5902D}" srcOrd="1" destOrd="0" presId="urn:microsoft.com/office/officeart/2005/8/layout/pList1"/>
    <dgm:cxn modelId="{A645A46F-1170-4D44-85C2-34B1D1254418}" type="presParOf" srcId="{9E71CF33-5D89-4292-883A-5478CBD448EB}" destId="{19ECC488-A36D-41DA-8F3A-5CB140889CC0}" srcOrd="1" destOrd="0" presId="urn:microsoft.com/office/officeart/2005/8/layout/pList1"/>
    <dgm:cxn modelId="{4A3B88B9-50EB-47B0-87DD-D961D1EDE24B}" type="presParOf" srcId="{9E71CF33-5D89-4292-883A-5478CBD448EB}" destId="{428DCF39-F687-4E80-9874-C0085B878DEC}" srcOrd="2" destOrd="0" presId="urn:microsoft.com/office/officeart/2005/8/layout/pList1"/>
    <dgm:cxn modelId="{7153D1AB-3554-4F54-BB0B-8681A3CD8D5A}" type="presParOf" srcId="{428DCF39-F687-4E80-9874-C0085B878DEC}" destId="{0B57600F-9D62-445E-9274-DC2B8D64DF51}" srcOrd="0" destOrd="0" presId="urn:microsoft.com/office/officeart/2005/8/layout/pList1"/>
    <dgm:cxn modelId="{ABD6EC09-5445-48CB-B92D-88D5395D3F18}" type="presParOf" srcId="{428DCF39-F687-4E80-9874-C0085B878DEC}" destId="{890678D0-959A-442E-ADA2-987AFB3DB793}" srcOrd="1" destOrd="0" presId="urn:microsoft.com/office/officeart/2005/8/layout/pList1"/>
    <dgm:cxn modelId="{423831BA-8C62-4FBF-96E1-5B7DC7539B0B}" type="presParOf" srcId="{9E71CF33-5D89-4292-883A-5478CBD448EB}" destId="{89F74462-DA3E-4AFC-A6A3-046E16916686}" srcOrd="3" destOrd="0" presId="urn:microsoft.com/office/officeart/2005/8/layout/pList1"/>
    <dgm:cxn modelId="{95DB8D64-0CD0-4F55-BBAC-1D2BB03454F2}" type="presParOf" srcId="{9E71CF33-5D89-4292-883A-5478CBD448EB}" destId="{6472224F-4471-4EAF-8198-54B6E00D987E}" srcOrd="4" destOrd="0" presId="urn:microsoft.com/office/officeart/2005/8/layout/pList1"/>
    <dgm:cxn modelId="{6C868300-765D-418A-BA5B-FF253CDEAF0B}" type="presParOf" srcId="{6472224F-4471-4EAF-8198-54B6E00D987E}" destId="{59EE8C43-4D3F-4851-8E55-6FAF7677919D}" srcOrd="0" destOrd="0" presId="urn:microsoft.com/office/officeart/2005/8/layout/pList1"/>
    <dgm:cxn modelId="{1A372159-719D-43EC-B031-A7CC21FED3ED}" type="presParOf" srcId="{6472224F-4471-4EAF-8198-54B6E00D987E}" destId="{A2944FB0-8A13-434D-9A42-10DD70816FB7}" srcOrd="1" destOrd="0" presId="urn:microsoft.com/office/officeart/2005/8/layout/pList1"/>
    <dgm:cxn modelId="{22360F71-228A-47CD-A016-04F02A53A0F4}" type="presParOf" srcId="{9E71CF33-5D89-4292-883A-5478CBD448EB}" destId="{9F5F5CD6-31CD-413D-99E5-4FC4A269562F}" srcOrd="5" destOrd="0" presId="urn:microsoft.com/office/officeart/2005/8/layout/pList1"/>
    <dgm:cxn modelId="{8158A21B-2488-45F7-9960-4470E1B0BC29}" type="presParOf" srcId="{9E71CF33-5D89-4292-883A-5478CBD448EB}" destId="{88886AB4-2AF7-4ACD-8E36-DF8638A29D4A}" srcOrd="6" destOrd="0" presId="urn:microsoft.com/office/officeart/2005/8/layout/pList1"/>
    <dgm:cxn modelId="{87C67BFA-A404-426B-A82A-3F737B30A25A}" type="presParOf" srcId="{88886AB4-2AF7-4ACD-8E36-DF8638A29D4A}" destId="{24F65608-7FCC-48B6-A4A6-9458434FE986}" srcOrd="0" destOrd="0" presId="urn:microsoft.com/office/officeart/2005/8/layout/pList1"/>
    <dgm:cxn modelId="{2DAF16E9-0F0D-41F2-B235-2E1D1F1148E4}" type="presParOf" srcId="{88886AB4-2AF7-4ACD-8E36-DF8638A29D4A}" destId="{681BA023-A834-4D6F-9B7B-1BECF6862AC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1_2" csCatId="accent1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Rural Infra &lt;BIPASA&gt;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DD74D8C3-4859-4D20-A9A6-57C4E9169D51}">
      <dgm:prSet phldrT="[Text]"/>
      <dgm:spPr/>
      <dgm:t>
        <a:bodyPr/>
        <a:lstStyle/>
        <a:p>
          <a:r>
            <a:rPr lang="en-US" dirty="0" smtClean="0"/>
            <a:t>Urban Infra:</a:t>
          </a:r>
          <a:endParaRPr lang="en-US" dirty="0"/>
        </a:p>
      </dgm:t>
    </dgm:pt>
    <dgm:pt modelId="{C39AD4AB-8F2C-40BB-B19F-2722D41F76E1}" type="parTrans" cxnId="{17EB2567-96DA-45EE-B665-73C01F423BCE}">
      <dgm:prSet/>
      <dgm:spPr/>
      <dgm:t>
        <a:bodyPr/>
        <a:lstStyle/>
        <a:p>
          <a:endParaRPr lang="en-US"/>
        </a:p>
      </dgm:t>
    </dgm:pt>
    <dgm:pt modelId="{45D7C867-FE44-4B59-A127-DF4E9C85BCE3}" type="sibTrans" cxnId="{17EB2567-96DA-45EE-B665-73C01F423BCE}">
      <dgm:prSet/>
      <dgm:spPr/>
      <dgm:t>
        <a:bodyPr/>
        <a:lstStyle/>
        <a:p>
          <a:endParaRPr lang="en-US"/>
        </a:p>
      </dgm:t>
    </dgm:pt>
    <dgm:pt modelId="{6394915D-5D49-4E29-B06B-51ED5126F2A6}">
      <dgm:prSet phldrT="[Text]"/>
      <dgm:spPr/>
      <dgm:t>
        <a:bodyPr/>
        <a:lstStyle/>
        <a:p>
          <a:r>
            <a:rPr lang="en-US" dirty="0" smtClean="0"/>
            <a:t>Water Sanitation: SBM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B9DB8C87-D29A-44DC-A95F-EBC766EF8746}" type="pres">
      <dgm:prSet presAssocID="{09FFCB44-A5E3-4BB3-BC51-31C3E13EB55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1EDA175E-8E67-4E09-B967-39524A56233D}" type="pres">
      <dgm:prSet presAssocID="{DD74D8C3-4859-4D20-A9A6-57C4E9169D5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EE163AD3-1B98-41FA-B5C4-CF4A96BEE173}" srcId="{71C879D2-BD14-4B70-A67F-DFDA3AF29918}" destId="{09FFCB44-A5E3-4BB3-BC51-31C3E13EB553}" srcOrd="1" destOrd="0" parTransId="{0BA9B2E9-8DFC-4AD8-8CD7-08D548ADCC9E}" sibTransId="{5A683DB7-D916-44FA-BAAE-106FE6F76BA0}"/>
    <dgm:cxn modelId="{17EB2567-96DA-45EE-B665-73C01F423BCE}" srcId="{71C879D2-BD14-4B70-A67F-DFDA3AF29918}" destId="{DD74D8C3-4859-4D20-A9A6-57C4E9169D51}" srcOrd="2" destOrd="0" parTransId="{C39AD4AB-8F2C-40BB-B19F-2722D41F76E1}" sibTransId="{45D7C867-FE44-4B59-A127-DF4E9C85BCE3}"/>
    <dgm:cxn modelId="{AF917596-CA55-4890-9E89-5BDC32248875}" type="presOf" srcId="{DD74D8C3-4859-4D20-A9A6-57C4E9169D51}" destId="{1EDA175E-8E67-4E09-B967-39524A56233D}" srcOrd="0" destOrd="0" presId="urn:diagrams.loki3.com/VaryingWidthList"/>
    <dgm:cxn modelId="{2FD58625-B7DF-4DEE-BA4A-EEDB1D3CD8C3}" type="presParOf" srcId="{3DBE2FE5-14AE-4BC2-B680-5B8044FC8437}" destId="{C54BFE5B-D55A-4741-90FE-9CAF1CC2DF9A}" srcOrd="0" destOrd="0" presId="urn:diagrams.loki3.com/VaryingWidthList"/>
    <dgm:cxn modelId="{2E3D0D96-C55A-40C4-A7F1-C3B79E094D47}" type="presParOf" srcId="{3DBE2FE5-14AE-4BC2-B680-5B8044FC8437}" destId="{0BA3FAB7-5B73-4B48-8EA8-428DBEE7C0C7}" srcOrd="1" destOrd="0" presId="urn:diagrams.loki3.com/VaryingWidthList"/>
    <dgm:cxn modelId="{B94613A2-439C-4805-8C7A-980893B85CF0}" type="presParOf" srcId="{3DBE2FE5-14AE-4BC2-B680-5B8044FC8437}" destId="{B9DB8C87-D29A-44DC-A95F-EBC766EF8746}" srcOrd="2" destOrd="0" presId="urn:diagrams.loki3.com/VaryingWidthList"/>
    <dgm:cxn modelId="{574DFB7F-3CE4-4A13-B19B-94521CE7F908}" type="presParOf" srcId="{3DBE2FE5-14AE-4BC2-B680-5B8044FC8437}" destId="{730DC90C-DFA8-4448-A8AF-4B6C9C113C09}" srcOrd="3" destOrd="0" presId="urn:diagrams.loki3.com/VaryingWidthList"/>
    <dgm:cxn modelId="{24738B85-365A-4C61-A227-7C8127A9B7F5}" type="presParOf" srcId="{3DBE2FE5-14AE-4BC2-B680-5B8044FC8437}" destId="{1EDA175E-8E67-4E09-B967-39524A56233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GIFT city 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34BB8FAC-A711-4833-8B75-94C3FF5EEBC4}">
      <dgm:prSet phldrT="[Text]"/>
      <dgm:spPr/>
      <dgm:t>
        <a:bodyPr/>
        <a:lstStyle/>
        <a:p>
          <a:r>
            <a:rPr lang="en-US" dirty="0" smtClean="0"/>
            <a:t>Strategic Oil  Reserve </a:t>
          </a:r>
          <a:endParaRPr lang="en-US" dirty="0"/>
        </a:p>
      </dgm:t>
    </dgm:pt>
    <dgm:pt modelId="{D248114D-8838-4EAD-8D6A-D572F1633607}" type="parTrans" cxnId="{F06E8A5F-8A2B-4FBA-9615-CEC1D7AD1133}">
      <dgm:prSet/>
      <dgm:spPr/>
      <dgm:t>
        <a:bodyPr/>
        <a:lstStyle/>
        <a:p>
          <a:endParaRPr lang="en-US"/>
        </a:p>
      </dgm:t>
    </dgm:pt>
    <dgm:pt modelId="{C9EA92DE-49AB-40C3-B51E-843E3A95A13D}" type="sibTrans" cxnId="{F06E8A5F-8A2B-4FBA-9615-CEC1D7AD1133}">
      <dgm:prSet/>
      <dgm:spPr/>
      <dgm:t>
        <a:bodyPr/>
        <a:lstStyle/>
        <a:p>
          <a:endParaRPr lang="en-US"/>
        </a:p>
      </dgm:t>
    </dgm:pt>
    <dgm:pt modelId="{ADF0BB12-54D6-4581-906D-74682D767C07}">
      <dgm:prSet phldrT="[Text]"/>
      <dgm:spPr/>
      <dgm:t>
        <a:bodyPr/>
        <a:lstStyle/>
        <a:p>
          <a:r>
            <a:rPr lang="en-US" dirty="0" smtClean="0"/>
            <a:t>Mega food parks</a:t>
          </a:r>
          <a:endParaRPr lang="en-US" dirty="0"/>
        </a:p>
      </dgm:t>
    </dgm:pt>
    <dgm:pt modelId="{E386418A-3384-4455-BF41-74FD5FBCEC53}" type="parTrans" cxnId="{A8B4791A-7214-44B0-87E7-93F8D1E6E34D}">
      <dgm:prSet/>
      <dgm:spPr/>
      <dgm:t>
        <a:bodyPr/>
        <a:lstStyle/>
        <a:p>
          <a:endParaRPr lang="en-US"/>
        </a:p>
      </dgm:t>
    </dgm:pt>
    <dgm:pt modelId="{561D2791-9956-4D51-9049-F28526260A79}" type="sibTrans" cxnId="{A8B4791A-7214-44B0-87E7-93F8D1E6E34D}">
      <dgm:prSet/>
      <dgm:spPr/>
      <dgm:t>
        <a:bodyPr/>
        <a:lstStyle/>
        <a:p>
          <a:endParaRPr lang="en-US"/>
        </a:p>
      </dgm:t>
    </dgm:pt>
    <dgm:pt modelId="{1A16F4CB-5008-4B24-83CA-7134D3BD404F}">
      <dgm:prSet phldrT="[Text]"/>
      <dgm:spPr/>
      <dgm:t>
        <a:bodyPr/>
        <a:lstStyle/>
        <a:p>
          <a:r>
            <a:rPr lang="en-US" dirty="0" smtClean="0"/>
            <a:t>SEZ, TEE..</a:t>
          </a:r>
          <a:endParaRPr lang="en-US" dirty="0"/>
        </a:p>
      </dgm:t>
    </dgm:pt>
    <dgm:pt modelId="{2D5F677E-CE06-4745-9606-4BFD18B6DA66}" type="parTrans" cxnId="{E912DC03-5345-4AE5-9E33-50945389F07E}">
      <dgm:prSet/>
      <dgm:spPr/>
      <dgm:t>
        <a:bodyPr/>
        <a:lstStyle/>
        <a:p>
          <a:endParaRPr lang="en-US"/>
        </a:p>
      </dgm:t>
    </dgm:pt>
    <dgm:pt modelId="{86F682F4-8F7E-4C20-AAA7-8847B94EF9DB}" type="sibTrans" cxnId="{E912DC03-5345-4AE5-9E33-50945389F07E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B9DB8C87-D29A-44DC-A95F-EBC766EF8746}" type="pres">
      <dgm:prSet presAssocID="{09FFCB44-A5E3-4BB3-BC51-31C3E13EB55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B32ABB1E-DB6F-4388-A0EE-4A84128162D7}" type="pres">
      <dgm:prSet presAssocID="{34BB8FAC-A711-4833-8B75-94C3FF5EEBC4}" presName="text" presStyleLbl="node1" presStyleIdx="1" presStyleCnt="4" custScaleX="150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FAEC4-6414-4EC8-A65F-5A73D47B24D5}" type="pres">
      <dgm:prSet presAssocID="{C9EA92DE-49AB-40C3-B51E-843E3A95A13D}" presName="space" presStyleCnt="0"/>
      <dgm:spPr/>
    </dgm:pt>
    <dgm:pt modelId="{80FC278C-1F63-4C82-988C-3F126DE388ED}" type="pres">
      <dgm:prSet presAssocID="{ADF0BB12-54D6-4581-906D-74682D767C07}" presName="text" presStyleLbl="node1" presStyleIdx="2" presStyleCnt="4" custScaleX="163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00F97-4ECD-4EAD-A31D-1EBF46471A55}" type="pres">
      <dgm:prSet presAssocID="{561D2791-9956-4D51-9049-F28526260A79}" presName="space" presStyleCnt="0"/>
      <dgm:spPr/>
    </dgm:pt>
    <dgm:pt modelId="{33288450-A0C3-4305-B9F0-E561AA170664}" type="pres">
      <dgm:prSet presAssocID="{1A16F4CB-5008-4B24-83CA-7134D3BD404F}" presName="text" presStyleLbl="node1" presStyleIdx="3" presStyleCnt="4" custScaleX="199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E3CF3782-7F69-445A-B0F2-262ED5C91F88}" type="presOf" srcId="{1A16F4CB-5008-4B24-83CA-7134D3BD404F}" destId="{33288450-A0C3-4305-B9F0-E561AA170664}" srcOrd="0" destOrd="0" presId="urn:diagrams.loki3.com/VaryingWidthList"/>
    <dgm:cxn modelId="{4DE238E1-E973-4F47-AAF8-E217A256831C}" type="presOf" srcId="{34BB8FAC-A711-4833-8B75-94C3FF5EEBC4}" destId="{B32ABB1E-DB6F-4388-A0EE-4A84128162D7}" srcOrd="0" destOrd="0" presId="urn:diagrams.loki3.com/VaryingWidthList"/>
    <dgm:cxn modelId="{A8B4791A-7214-44B0-87E7-93F8D1E6E34D}" srcId="{71C879D2-BD14-4B70-A67F-DFDA3AF29918}" destId="{ADF0BB12-54D6-4581-906D-74682D767C07}" srcOrd="2" destOrd="0" parTransId="{E386418A-3384-4455-BF41-74FD5FBCEC53}" sibTransId="{561D2791-9956-4D51-9049-F28526260A79}"/>
    <dgm:cxn modelId="{7B4D1D56-E320-4332-988D-91A9A17C43D0}" type="presOf" srcId="{71C879D2-BD14-4B70-A67F-DFDA3AF29918}" destId="{3DBE2FE5-14AE-4BC2-B680-5B8044FC8437}" srcOrd="0" destOrd="0" presId="urn:diagrams.loki3.com/VaryingWidthList"/>
    <dgm:cxn modelId="{F16070A5-ACBB-4DBB-8588-E4741F0C6230}" type="presOf" srcId="{ADF0BB12-54D6-4581-906D-74682D767C07}" destId="{80FC278C-1F63-4C82-988C-3F126DE388ED}" srcOrd="0" destOrd="0" presId="urn:diagrams.loki3.com/VaryingWidthList"/>
    <dgm:cxn modelId="{EE163AD3-1B98-41FA-B5C4-CF4A96BEE173}" srcId="{71C879D2-BD14-4B70-A67F-DFDA3AF29918}" destId="{09FFCB44-A5E3-4BB3-BC51-31C3E13EB553}" srcOrd="0" destOrd="0" parTransId="{0BA9B2E9-8DFC-4AD8-8CD7-08D548ADCC9E}" sibTransId="{5A683DB7-D916-44FA-BAAE-106FE6F76BA0}"/>
    <dgm:cxn modelId="{E912DC03-5345-4AE5-9E33-50945389F07E}" srcId="{71C879D2-BD14-4B70-A67F-DFDA3AF29918}" destId="{1A16F4CB-5008-4B24-83CA-7134D3BD404F}" srcOrd="3" destOrd="0" parTransId="{2D5F677E-CE06-4745-9606-4BFD18B6DA66}" sibTransId="{86F682F4-8F7E-4C20-AAA7-8847B94EF9DB}"/>
    <dgm:cxn modelId="{F06E8A5F-8A2B-4FBA-9615-CEC1D7AD1133}" srcId="{71C879D2-BD14-4B70-A67F-DFDA3AF29918}" destId="{34BB8FAC-A711-4833-8B75-94C3FF5EEBC4}" srcOrd="1" destOrd="0" parTransId="{D248114D-8838-4EAD-8D6A-D572F1633607}" sibTransId="{C9EA92DE-49AB-40C3-B51E-843E3A95A13D}"/>
    <dgm:cxn modelId="{B94613A2-439C-4805-8C7A-980893B85CF0}" type="presParOf" srcId="{3DBE2FE5-14AE-4BC2-B680-5B8044FC8437}" destId="{B9DB8C87-D29A-44DC-A95F-EBC766EF8746}" srcOrd="0" destOrd="0" presId="urn:diagrams.loki3.com/VaryingWidthList"/>
    <dgm:cxn modelId="{42AAE5DC-2617-4A01-AB25-E47B32A54691}" type="presParOf" srcId="{3DBE2FE5-14AE-4BC2-B680-5B8044FC8437}" destId="{730DC90C-DFA8-4448-A8AF-4B6C9C113C09}" srcOrd="1" destOrd="0" presId="urn:diagrams.loki3.com/VaryingWidthList"/>
    <dgm:cxn modelId="{DFA828B2-9715-4F05-99E8-D62AC3DE4D1F}" type="presParOf" srcId="{3DBE2FE5-14AE-4BC2-B680-5B8044FC8437}" destId="{B32ABB1E-DB6F-4388-A0EE-4A84128162D7}" srcOrd="2" destOrd="0" presId="urn:diagrams.loki3.com/VaryingWidthList"/>
    <dgm:cxn modelId="{1F0B75D1-D17D-48B6-B47F-24C0E0917808}" type="presParOf" srcId="{3DBE2FE5-14AE-4BC2-B680-5B8044FC8437}" destId="{6B4FAEC4-6414-4EC8-A65F-5A73D47B24D5}" srcOrd="3" destOrd="0" presId="urn:diagrams.loki3.com/VaryingWidthList"/>
    <dgm:cxn modelId="{AA7FDF07-D77C-4064-92A1-5FD117214567}" type="presParOf" srcId="{3DBE2FE5-14AE-4BC2-B680-5B8044FC8437}" destId="{80FC278C-1F63-4C82-988C-3F126DE388ED}" srcOrd="4" destOrd="0" presId="urn:diagrams.loki3.com/VaryingWidthList"/>
    <dgm:cxn modelId="{634CE3E8-B309-431A-8684-47E3CF640393}" type="presParOf" srcId="{3DBE2FE5-14AE-4BC2-B680-5B8044FC8437}" destId="{0EC00F97-4ECD-4EAD-A31D-1EBF46471A55}" srcOrd="5" destOrd="0" presId="urn:diagrams.loki3.com/VaryingWidthList"/>
    <dgm:cxn modelId="{1D2F51CE-5965-447D-8A7B-9CED09D33138}" type="presParOf" srcId="{3DBE2FE5-14AE-4BC2-B680-5B8044FC8437}" destId="{33288450-A0C3-4305-B9F0-E561AA170664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6394915D-5D49-4E29-B06B-51ED5126F2A6}">
      <dgm:prSet phldrT="[Text]"/>
      <dgm:spPr/>
      <dgm:t>
        <a:bodyPr/>
        <a:lstStyle/>
        <a:p>
          <a:r>
            <a:rPr lang="en-US" smtClean="0"/>
            <a:t>Survey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A53A9B9-6E5B-4BAC-985A-94E78F5B9773}">
      <dgm:prSet phldrT="[Text]"/>
      <dgm:spPr/>
      <dgm:t>
        <a:bodyPr/>
        <a:lstStyle/>
        <a:p>
          <a:r>
            <a:rPr lang="en-US" smtClean="0"/>
            <a:t>Summit</a:t>
          </a:r>
          <a:endParaRPr lang="en-US" dirty="0"/>
        </a:p>
      </dgm:t>
    </dgm:pt>
    <dgm:pt modelId="{B42554D2-E184-40A6-980B-50E29DBB58BC}" type="parTrans" cxnId="{6C997B9C-36CB-48C8-957E-64D1E40C4958}">
      <dgm:prSet/>
      <dgm:spPr/>
      <dgm:t>
        <a:bodyPr/>
        <a:lstStyle/>
        <a:p>
          <a:endParaRPr lang="en-US"/>
        </a:p>
      </dgm:t>
    </dgm:pt>
    <dgm:pt modelId="{FC7A4E4C-0DC5-4307-A17A-78F0C3EFABD1}" type="sibTrans" cxnId="{6C997B9C-36CB-48C8-957E-64D1E40C4958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C4F52A40-7C9D-4085-98C9-872BB07AE893}" type="pres">
      <dgm:prSet presAssocID="{3A53A9B9-6E5B-4BAC-985A-94E78F5B9773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3038D4-D7B1-4E43-BB15-54438EE3D7D8}" type="presOf" srcId="{3A53A9B9-6E5B-4BAC-985A-94E78F5B9773}" destId="{C4F52A40-7C9D-4085-98C9-872BB07AE893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6C997B9C-36CB-48C8-957E-64D1E40C4958}" srcId="{71C879D2-BD14-4B70-A67F-DFDA3AF29918}" destId="{3A53A9B9-6E5B-4BAC-985A-94E78F5B9773}" srcOrd="1" destOrd="0" parTransId="{B42554D2-E184-40A6-980B-50E29DBB58BC}" sibTransId="{FC7A4E4C-0DC5-4307-A17A-78F0C3EFABD1}"/>
    <dgm:cxn modelId="{2FD58625-B7DF-4DEE-BA4A-EEDB1D3CD8C3}" type="presParOf" srcId="{3DBE2FE5-14AE-4BC2-B680-5B8044FC8437}" destId="{C54BFE5B-D55A-4741-90FE-9CAF1CC2DF9A}" srcOrd="0" destOrd="0" presId="urn:diagrams.loki3.com/VaryingWidthList"/>
    <dgm:cxn modelId="{CA0E0FAA-575E-410F-8D8C-9CDAA0F04627}" type="presParOf" srcId="{3DBE2FE5-14AE-4BC2-B680-5B8044FC8437}" destId="{0BA3FAB7-5B73-4B48-8EA8-428DBEE7C0C7}" srcOrd="1" destOrd="0" presId="urn:diagrams.loki3.com/VaryingWidthList"/>
    <dgm:cxn modelId="{1E1A2715-69B1-4567-987A-F84758E8BE80}" type="presParOf" srcId="{3DBE2FE5-14AE-4BC2-B680-5B8044FC8437}" destId="{C4F52A40-7C9D-4085-98C9-872BB07AE893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1_2" csCatId="accent1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Rural Infra &lt;BIPASA&gt;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DD74D8C3-4859-4D20-A9A6-57C4E9169D51}">
      <dgm:prSet phldrT="[Text]"/>
      <dgm:spPr/>
      <dgm:t>
        <a:bodyPr/>
        <a:lstStyle/>
        <a:p>
          <a:r>
            <a:rPr lang="en-US" dirty="0" smtClean="0"/>
            <a:t>Urban Infra:</a:t>
          </a:r>
          <a:endParaRPr lang="en-US" dirty="0"/>
        </a:p>
      </dgm:t>
    </dgm:pt>
    <dgm:pt modelId="{C39AD4AB-8F2C-40BB-B19F-2722D41F76E1}" type="parTrans" cxnId="{17EB2567-96DA-45EE-B665-73C01F423BCE}">
      <dgm:prSet/>
      <dgm:spPr/>
      <dgm:t>
        <a:bodyPr/>
        <a:lstStyle/>
        <a:p>
          <a:endParaRPr lang="en-US"/>
        </a:p>
      </dgm:t>
    </dgm:pt>
    <dgm:pt modelId="{45D7C867-FE44-4B59-A127-DF4E9C85BCE3}" type="sibTrans" cxnId="{17EB2567-96DA-45EE-B665-73C01F423BCE}">
      <dgm:prSet/>
      <dgm:spPr/>
      <dgm:t>
        <a:bodyPr/>
        <a:lstStyle/>
        <a:p>
          <a:endParaRPr lang="en-US"/>
        </a:p>
      </dgm:t>
    </dgm:pt>
    <dgm:pt modelId="{6394915D-5D49-4E29-B06B-51ED5126F2A6}">
      <dgm:prSet phldrT="[Text]"/>
      <dgm:spPr/>
      <dgm:t>
        <a:bodyPr/>
        <a:lstStyle/>
        <a:p>
          <a:r>
            <a:rPr lang="en-US" dirty="0" smtClean="0"/>
            <a:t>Water Sanitation: SBM</a:t>
          </a:r>
          <a:endParaRPr lang="en-US" dirty="0"/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B9DB8C87-D29A-44DC-A95F-EBC766EF8746}" type="pres">
      <dgm:prSet presAssocID="{09FFCB44-A5E3-4BB3-BC51-31C3E13EB55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1EDA175E-8E67-4E09-B967-39524A56233D}" type="pres">
      <dgm:prSet presAssocID="{DD74D8C3-4859-4D20-A9A6-57C4E9169D5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EE163AD3-1B98-41FA-B5C4-CF4A96BEE173}" srcId="{71C879D2-BD14-4B70-A67F-DFDA3AF29918}" destId="{09FFCB44-A5E3-4BB3-BC51-31C3E13EB553}" srcOrd="1" destOrd="0" parTransId="{0BA9B2E9-8DFC-4AD8-8CD7-08D548ADCC9E}" sibTransId="{5A683DB7-D916-44FA-BAAE-106FE6F76BA0}"/>
    <dgm:cxn modelId="{17EB2567-96DA-45EE-B665-73C01F423BCE}" srcId="{71C879D2-BD14-4B70-A67F-DFDA3AF29918}" destId="{DD74D8C3-4859-4D20-A9A6-57C4E9169D51}" srcOrd="2" destOrd="0" parTransId="{C39AD4AB-8F2C-40BB-B19F-2722D41F76E1}" sibTransId="{45D7C867-FE44-4B59-A127-DF4E9C85BCE3}"/>
    <dgm:cxn modelId="{AF917596-CA55-4890-9E89-5BDC32248875}" type="presOf" srcId="{DD74D8C3-4859-4D20-A9A6-57C4E9169D51}" destId="{1EDA175E-8E67-4E09-B967-39524A56233D}" srcOrd="0" destOrd="0" presId="urn:diagrams.loki3.com/VaryingWidthList"/>
    <dgm:cxn modelId="{2FD58625-B7DF-4DEE-BA4A-EEDB1D3CD8C3}" type="presParOf" srcId="{3DBE2FE5-14AE-4BC2-B680-5B8044FC8437}" destId="{C54BFE5B-D55A-4741-90FE-9CAF1CC2DF9A}" srcOrd="0" destOrd="0" presId="urn:diagrams.loki3.com/VaryingWidthList"/>
    <dgm:cxn modelId="{2E3D0D96-C55A-40C4-A7F1-C3B79E094D47}" type="presParOf" srcId="{3DBE2FE5-14AE-4BC2-B680-5B8044FC8437}" destId="{0BA3FAB7-5B73-4B48-8EA8-428DBEE7C0C7}" srcOrd="1" destOrd="0" presId="urn:diagrams.loki3.com/VaryingWidthList"/>
    <dgm:cxn modelId="{B94613A2-439C-4805-8C7A-980893B85CF0}" type="presParOf" srcId="{3DBE2FE5-14AE-4BC2-B680-5B8044FC8437}" destId="{B9DB8C87-D29A-44DC-A95F-EBC766EF8746}" srcOrd="2" destOrd="0" presId="urn:diagrams.loki3.com/VaryingWidthList"/>
    <dgm:cxn modelId="{574DFB7F-3CE4-4A13-B19B-94521CE7F908}" type="presParOf" srcId="{3DBE2FE5-14AE-4BC2-B680-5B8044FC8437}" destId="{730DC90C-DFA8-4448-A8AF-4B6C9C113C09}" srcOrd="3" destOrd="0" presId="urn:diagrams.loki3.com/VaryingWidthList"/>
    <dgm:cxn modelId="{24738B85-365A-4C61-A227-7C8127A9B7F5}" type="presParOf" srcId="{3DBE2FE5-14AE-4BC2-B680-5B8044FC8437}" destId="{1EDA175E-8E67-4E09-B967-39524A56233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4_2" csCatId="accent4" phldr="1"/>
      <dgm:spPr/>
    </dgm:pt>
    <dgm:pt modelId="{09FFCB44-A5E3-4BB3-BC51-31C3E13EB553}">
      <dgm:prSet phldrT="[Text]"/>
      <dgm:spPr/>
      <dgm:t>
        <a:bodyPr/>
        <a:lstStyle/>
        <a:p>
          <a:r>
            <a:rPr lang="en-US" dirty="0" smtClean="0"/>
            <a:t>GIFT city </a:t>
          </a:r>
          <a:endParaRPr lang="en-US" dirty="0"/>
        </a:p>
      </dgm:t>
    </dgm:pt>
    <dgm:pt modelId="{0BA9B2E9-8DFC-4AD8-8CD7-08D548ADCC9E}" type="parTrans" cxnId="{EE163AD3-1B98-41FA-B5C4-CF4A96BEE173}">
      <dgm:prSet/>
      <dgm:spPr/>
      <dgm:t>
        <a:bodyPr/>
        <a:lstStyle/>
        <a:p>
          <a:endParaRPr lang="en-US"/>
        </a:p>
      </dgm:t>
    </dgm:pt>
    <dgm:pt modelId="{5A683DB7-D916-44FA-BAAE-106FE6F76BA0}" type="sibTrans" cxnId="{EE163AD3-1B98-41FA-B5C4-CF4A96BEE173}">
      <dgm:prSet/>
      <dgm:spPr/>
      <dgm:t>
        <a:bodyPr/>
        <a:lstStyle/>
        <a:p>
          <a:endParaRPr lang="en-US"/>
        </a:p>
      </dgm:t>
    </dgm:pt>
    <dgm:pt modelId="{34BB8FAC-A711-4833-8B75-94C3FF5EEBC4}">
      <dgm:prSet phldrT="[Text]"/>
      <dgm:spPr/>
      <dgm:t>
        <a:bodyPr/>
        <a:lstStyle/>
        <a:p>
          <a:r>
            <a:rPr lang="en-US" dirty="0" smtClean="0"/>
            <a:t>Strategic Oil  Reserve </a:t>
          </a:r>
          <a:endParaRPr lang="en-US" dirty="0"/>
        </a:p>
      </dgm:t>
    </dgm:pt>
    <dgm:pt modelId="{D248114D-8838-4EAD-8D6A-D572F1633607}" type="parTrans" cxnId="{F06E8A5F-8A2B-4FBA-9615-CEC1D7AD1133}">
      <dgm:prSet/>
      <dgm:spPr/>
      <dgm:t>
        <a:bodyPr/>
        <a:lstStyle/>
        <a:p>
          <a:endParaRPr lang="en-US"/>
        </a:p>
      </dgm:t>
    </dgm:pt>
    <dgm:pt modelId="{C9EA92DE-49AB-40C3-B51E-843E3A95A13D}" type="sibTrans" cxnId="{F06E8A5F-8A2B-4FBA-9615-CEC1D7AD1133}">
      <dgm:prSet/>
      <dgm:spPr/>
      <dgm:t>
        <a:bodyPr/>
        <a:lstStyle/>
        <a:p>
          <a:endParaRPr lang="en-US"/>
        </a:p>
      </dgm:t>
    </dgm:pt>
    <dgm:pt modelId="{ADF0BB12-54D6-4581-906D-74682D767C07}">
      <dgm:prSet phldrT="[Text]"/>
      <dgm:spPr/>
      <dgm:t>
        <a:bodyPr/>
        <a:lstStyle/>
        <a:p>
          <a:r>
            <a:rPr lang="en-US" dirty="0" smtClean="0"/>
            <a:t>Mega food parks</a:t>
          </a:r>
          <a:endParaRPr lang="en-US" dirty="0"/>
        </a:p>
      </dgm:t>
    </dgm:pt>
    <dgm:pt modelId="{E386418A-3384-4455-BF41-74FD5FBCEC53}" type="parTrans" cxnId="{A8B4791A-7214-44B0-87E7-93F8D1E6E34D}">
      <dgm:prSet/>
      <dgm:spPr/>
      <dgm:t>
        <a:bodyPr/>
        <a:lstStyle/>
        <a:p>
          <a:endParaRPr lang="en-US"/>
        </a:p>
      </dgm:t>
    </dgm:pt>
    <dgm:pt modelId="{561D2791-9956-4D51-9049-F28526260A79}" type="sibTrans" cxnId="{A8B4791A-7214-44B0-87E7-93F8D1E6E34D}">
      <dgm:prSet/>
      <dgm:spPr/>
      <dgm:t>
        <a:bodyPr/>
        <a:lstStyle/>
        <a:p>
          <a:endParaRPr lang="en-US"/>
        </a:p>
      </dgm:t>
    </dgm:pt>
    <dgm:pt modelId="{1A16F4CB-5008-4B24-83CA-7134D3BD404F}">
      <dgm:prSet phldrT="[Text]"/>
      <dgm:spPr/>
      <dgm:t>
        <a:bodyPr/>
        <a:lstStyle/>
        <a:p>
          <a:r>
            <a:rPr lang="en-US" dirty="0" smtClean="0"/>
            <a:t>SEZ, TEE..</a:t>
          </a:r>
          <a:endParaRPr lang="en-US" dirty="0"/>
        </a:p>
      </dgm:t>
    </dgm:pt>
    <dgm:pt modelId="{2D5F677E-CE06-4745-9606-4BFD18B6DA66}" type="parTrans" cxnId="{E912DC03-5345-4AE5-9E33-50945389F07E}">
      <dgm:prSet/>
      <dgm:spPr/>
      <dgm:t>
        <a:bodyPr/>
        <a:lstStyle/>
        <a:p>
          <a:endParaRPr lang="en-US"/>
        </a:p>
      </dgm:t>
    </dgm:pt>
    <dgm:pt modelId="{86F682F4-8F7E-4C20-AAA7-8847B94EF9DB}" type="sibTrans" cxnId="{E912DC03-5345-4AE5-9E33-50945389F07E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B9DB8C87-D29A-44DC-A95F-EBC766EF8746}" type="pres">
      <dgm:prSet presAssocID="{09FFCB44-A5E3-4BB3-BC51-31C3E13EB55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DC90C-DFA8-4448-A8AF-4B6C9C113C09}" type="pres">
      <dgm:prSet presAssocID="{5A683DB7-D916-44FA-BAAE-106FE6F76BA0}" presName="space" presStyleCnt="0"/>
      <dgm:spPr/>
    </dgm:pt>
    <dgm:pt modelId="{B32ABB1E-DB6F-4388-A0EE-4A84128162D7}" type="pres">
      <dgm:prSet presAssocID="{34BB8FAC-A711-4833-8B75-94C3FF5EEBC4}" presName="text" presStyleLbl="node1" presStyleIdx="1" presStyleCnt="4" custScaleX="150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FAEC4-6414-4EC8-A65F-5A73D47B24D5}" type="pres">
      <dgm:prSet presAssocID="{C9EA92DE-49AB-40C3-B51E-843E3A95A13D}" presName="space" presStyleCnt="0"/>
      <dgm:spPr/>
    </dgm:pt>
    <dgm:pt modelId="{80FC278C-1F63-4C82-988C-3F126DE388ED}" type="pres">
      <dgm:prSet presAssocID="{ADF0BB12-54D6-4581-906D-74682D767C07}" presName="text" presStyleLbl="node1" presStyleIdx="2" presStyleCnt="4" custScaleX="163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00F97-4ECD-4EAD-A31D-1EBF46471A55}" type="pres">
      <dgm:prSet presAssocID="{561D2791-9956-4D51-9049-F28526260A79}" presName="space" presStyleCnt="0"/>
      <dgm:spPr/>
    </dgm:pt>
    <dgm:pt modelId="{33288450-A0C3-4305-B9F0-E561AA170664}" type="pres">
      <dgm:prSet presAssocID="{1A16F4CB-5008-4B24-83CA-7134D3BD404F}" presName="text" presStyleLbl="node1" presStyleIdx="3" presStyleCnt="4" custScaleX="199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99185-6EE6-4D7B-8A6F-CB3340269ED6}" type="presOf" srcId="{09FFCB44-A5E3-4BB3-BC51-31C3E13EB553}" destId="{B9DB8C87-D29A-44DC-A95F-EBC766EF8746}" srcOrd="0" destOrd="0" presId="urn:diagrams.loki3.com/VaryingWidthList"/>
    <dgm:cxn modelId="{E3CF3782-7F69-445A-B0F2-262ED5C91F88}" type="presOf" srcId="{1A16F4CB-5008-4B24-83CA-7134D3BD404F}" destId="{33288450-A0C3-4305-B9F0-E561AA170664}" srcOrd="0" destOrd="0" presId="urn:diagrams.loki3.com/VaryingWidthList"/>
    <dgm:cxn modelId="{4DE238E1-E973-4F47-AAF8-E217A256831C}" type="presOf" srcId="{34BB8FAC-A711-4833-8B75-94C3FF5EEBC4}" destId="{B32ABB1E-DB6F-4388-A0EE-4A84128162D7}" srcOrd="0" destOrd="0" presId="urn:diagrams.loki3.com/VaryingWidthList"/>
    <dgm:cxn modelId="{A8B4791A-7214-44B0-87E7-93F8D1E6E34D}" srcId="{71C879D2-BD14-4B70-A67F-DFDA3AF29918}" destId="{ADF0BB12-54D6-4581-906D-74682D767C07}" srcOrd="2" destOrd="0" parTransId="{E386418A-3384-4455-BF41-74FD5FBCEC53}" sibTransId="{561D2791-9956-4D51-9049-F28526260A79}"/>
    <dgm:cxn modelId="{7B4D1D56-E320-4332-988D-91A9A17C43D0}" type="presOf" srcId="{71C879D2-BD14-4B70-A67F-DFDA3AF29918}" destId="{3DBE2FE5-14AE-4BC2-B680-5B8044FC8437}" srcOrd="0" destOrd="0" presId="urn:diagrams.loki3.com/VaryingWidthList"/>
    <dgm:cxn modelId="{F16070A5-ACBB-4DBB-8588-E4741F0C6230}" type="presOf" srcId="{ADF0BB12-54D6-4581-906D-74682D767C07}" destId="{80FC278C-1F63-4C82-988C-3F126DE388ED}" srcOrd="0" destOrd="0" presId="urn:diagrams.loki3.com/VaryingWidthList"/>
    <dgm:cxn modelId="{EE163AD3-1B98-41FA-B5C4-CF4A96BEE173}" srcId="{71C879D2-BD14-4B70-A67F-DFDA3AF29918}" destId="{09FFCB44-A5E3-4BB3-BC51-31C3E13EB553}" srcOrd="0" destOrd="0" parTransId="{0BA9B2E9-8DFC-4AD8-8CD7-08D548ADCC9E}" sibTransId="{5A683DB7-D916-44FA-BAAE-106FE6F76BA0}"/>
    <dgm:cxn modelId="{E912DC03-5345-4AE5-9E33-50945389F07E}" srcId="{71C879D2-BD14-4B70-A67F-DFDA3AF29918}" destId="{1A16F4CB-5008-4B24-83CA-7134D3BD404F}" srcOrd="3" destOrd="0" parTransId="{2D5F677E-CE06-4745-9606-4BFD18B6DA66}" sibTransId="{86F682F4-8F7E-4C20-AAA7-8847B94EF9DB}"/>
    <dgm:cxn modelId="{F06E8A5F-8A2B-4FBA-9615-CEC1D7AD1133}" srcId="{71C879D2-BD14-4B70-A67F-DFDA3AF29918}" destId="{34BB8FAC-A711-4833-8B75-94C3FF5EEBC4}" srcOrd="1" destOrd="0" parTransId="{D248114D-8838-4EAD-8D6A-D572F1633607}" sibTransId="{C9EA92DE-49AB-40C3-B51E-843E3A95A13D}"/>
    <dgm:cxn modelId="{B94613A2-439C-4805-8C7A-980893B85CF0}" type="presParOf" srcId="{3DBE2FE5-14AE-4BC2-B680-5B8044FC8437}" destId="{B9DB8C87-D29A-44DC-A95F-EBC766EF8746}" srcOrd="0" destOrd="0" presId="urn:diagrams.loki3.com/VaryingWidthList"/>
    <dgm:cxn modelId="{42AAE5DC-2617-4A01-AB25-E47B32A54691}" type="presParOf" srcId="{3DBE2FE5-14AE-4BC2-B680-5B8044FC8437}" destId="{730DC90C-DFA8-4448-A8AF-4B6C9C113C09}" srcOrd="1" destOrd="0" presId="urn:diagrams.loki3.com/VaryingWidthList"/>
    <dgm:cxn modelId="{DFA828B2-9715-4F05-99E8-D62AC3DE4D1F}" type="presParOf" srcId="{3DBE2FE5-14AE-4BC2-B680-5B8044FC8437}" destId="{B32ABB1E-DB6F-4388-A0EE-4A84128162D7}" srcOrd="2" destOrd="0" presId="urn:diagrams.loki3.com/VaryingWidthList"/>
    <dgm:cxn modelId="{1F0B75D1-D17D-48B6-B47F-24C0E0917808}" type="presParOf" srcId="{3DBE2FE5-14AE-4BC2-B680-5B8044FC8437}" destId="{6B4FAEC4-6414-4EC8-A65F-5A73D47B24D5}" srcOrd="3" destOrd="0" presId="urn:diagrams.loki3.com/VaryingWidthList"/>
    <dgm:cxn modelId="{AA7FDF07-D77C-4064-92A1-5FD117214567}" type="presParOf" srcId="{3DBE2FE5-14AE-4BC2-B680-5B8044FC8437}" destId="{80FC278C-1F63-4C82-988C-3F126DE388ED}" srcOrd="4" destOrd="0" presId="urn:diagrams.loki3.com/VaryingWidthList"/>
    <dgm:cxn modelId="{634CE3E8-B309-431A-8684-47E3CF640393}" type="presParOf" srcId="{3DBE2FE5-14AE-4BC2-B680-5B8044FC8437}" destId="{0EC00F97-4ECD-4EAD-A31D-1EBF46471A55}" srcOrd="5" destOrd="0" presId="urn:diagrams.loki3.com/VaryingWidthList"/>
    <dgm:cxn modelId="{1D2F51CE-5965-447D-8A7B-9CED09D33138}" type="presParOf" srcId="{3DBE2FE5-14AE-4BC2-B680-5B8044FC8437}" destId="{33288450-A0C3-4305-B9F0-E561AA170664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C879D2-BD14-4B70-A67F-DFDA3AF29918}" type="doc">
      <dgm:prSet loTypeId="urn:diagrams.loki3.com/VaryingWidthList" loCatId="list" qsTypeId="urn:microsoft.com/office/officeart/2005/8/quickstyle/3d5" qsCatId="3D" csTypeId="urn:microsoft.com/office/officeart/2005/8/colors/accent6_2" csCatId="accent6" phldr="1"/>
      <dgm:spPr/>
    </dgm:pt>
    <dgm:pt modelId="{6394915D-5D49-4E29-B06B-51ED5126F2A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Survey</a:t>
          </a:r>
          <a:endParaRPr lang="en-US" dirty="0">
            <a:solidFill>
              <a:schemeClr val="bg1"/>
            </a:solidFill>
          </a:endParaRPr>
        </a:p>
      </dgm:t>
    </dgm:pt>
    <dgm:pt modelId="{709D3966-DBEB-4827-A86D-3E84F5D5299B}" type="parTrans" cxnId="{3958DB68-BC0B-4963-A729-E667B62B3715}">
      <dgm:prSet/>
      <dgm:spPr/>
      <dgm:t>
        <a:bodyPr/>
        <a:lstStyle/>
        <a:p>
          <a:endParaRPr lang="en-US"/>
        </a:p>
      </dgm:t>
    </dgm:pt>
    <dgm:pt modelId="{1C5092EB-4CA4-4EDD-BD50-D1A270E58B3E}" type="sibTrans" cxnId="{3958DB68-BC0B-4963-A729-E667B62B3715}">
      <dgm:prSet/>
      <dgm:spPr/>
      <dgm:t>
        <a:bodyPr/>
        <a:lstStyle/>
        <a:p>
          <a:endParaRPr lang="en-US"/>
        </a:p>
      </dgm:t>
    </dgm:pt>
    <dgm:pt modelId="{3A53A9B9-6E5B-4BAC-985A-94E78F5B97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Summit</a:t>
          </a:r>
          <a:endParaRPr lang="en-US" dirty="0">
            <a:solidFill>
              <a:schemeClr val="bg1"/>
            </a:solidFill>
          </a:endParaRPr>
        </a:p>
      </dgm:t>
    </dgm:pt>
    <dgm:pt modelId="{B42554D2-E184-40A6-980B-50E29DBB58BC}" type="parTrans" cxnId="{6C997B9C-36CB-48C8-957E-64D1E40C4958}">
      <dgm:prSet/>
      <dgm:spPr/>
      <dgm:t>
        <a:bodyPr/>
        <a:lstStyle/>
        <a:p>
          <a:endParaRPr lang="en-US"/>
        </a:p>
      </dgm:t>
    </dgm:pt>
    <dgm:pt modelId="{FC7A4E4C-0DC5-4307-A17A-78F0C3EFABD1}" type="sibTrans" cxnId="{6C997B9C-36CB-48C8-957E-64D1E40C4958}">
      <dgm:prSet/>
      <dgm:spPr/>
      <dgm:t>
        <a:bodyPr/>
        <a:lstStyle/>
        <a:p>
          <a:endParaRPr lang="en-US"/>
        </a:p>
      </dgm:t>
    </dgm:pt>
    <dgm:pt modelId="{3DBE2FE5-14AE-4BC2-B680-5B8044FC8437}" type="pres">
      <dgm:prSet presAssocID="{71C879D2-BD14-4B70-A67F-DFDA3AF29918}" presName="Name0" presStyleCnt="0">
        <dgm:presLayoutVars>
          <dgm:resizeHandles/>
        </dgm:presLayoutVars>
      </dgm:prSet>
      <dgm:spPr/>
    </dgm:pt>
    <dgm:pt modelId="{C54BFE5B-D55A-4741-90FE-9CAF1CC2DF9A}" type="pres">
      <dgm:prSet presAssocID="{6394915D-5D49-4E29-B06B-51ED5126F2A6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FAB7-5B73-4B48-8EA8-428DBEE7C0C7}" type="pres">
      <dgm:prSet presAssocID="{1C5092EB-4CA4-4EDD-BD50-D1A270E58B3E}" presName="space" presStyleCnt="0"/>
      <dgm:spPr/>
    </dgm:pt>
    <dgm:pt modelId="{C4F52A40-7C9D-4085-98C9-872BB07AE893}" type="pres">
      <dgm:prSet presAssocID="{3A53A9B9-6E5B-4BAC-985A-94E78F5B9773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3038D4-D7B1-4E43-BB15-54438EE3D7D8}" type="presOf" srcId="{3A53A9B9-6E5B-4BAC-985A-94E78F5B9773}" destId="{C4F52A40-7C9D-4085-98C9-872BB07AE893}" srcOrd="0" destOrd="0" presId="urn:diagrams.loki3.com/VaryingWidthList"/>
    <dgm:cxn modelId="{3958DB68-BC0B-4963-A729-E667B62B3715}" srcId="{71C879D2-BD14-4B70-A67F-DFDA3AF29918}" destId="{6394915D-5D49-4E29-B06B-51ED5126F2A6}" srcOrd="0" destOrd="0" parTransId="{709D3966-DBEB-4827-A86D-3E84F5D5299B}" sibTransId="{1C5092EB-4CA4-4EDD-BD50-D1A270E58B3E}"/>
    <dgm:cxn modelId="{7B4D1D56-E320-4332-988D-91A9A17C43D0}" type="presOf" srcId="{71C879D2-BD14-4B70-A67F-DFDA3AF29918}" destId="{3DBE2FE5-14AE-4BC2-B680-5B8044FC8437}" srcOrd="0" destOrd="0" presId="urn:diagrams.loki3.com/VaryingWidthList"/>
    <dgm:cxn modelId="{E0497C7D-65F0-4BD9-9D62-55032C6486B9}" type="presOf" srcId="{6394915D-5D49-4E29-B06B-51ED5126F2A6}" destId="{C54BFE5B-D55A-4741-90FE-9CAF1CC2DF9A}" srcOrd="0" destOrd="0" presId="urn:diagrams.loki3.com/VaryingWidthList"/>
    <dgm:cxn modelId="{6C997B9C-36CB-48C8-957E-64D1E40C4958}" srcId="{71C879D2-BD14-4B70-A67F-DFDA3AF29918}" destId="{3A53A9B9-6E5B-4BAC-985A-94E78F5B9773}" srcOrd="1" destOrd="0" parTransId="{B42554D2-E184-40A6-980B-50E29DBB58BC}" sibTransId="{FC7A4E4C-0DC5-4307-A17A-78F0C3EFABD1}"/>
    <dgm:cxn modelId="{2FD58625-B7DF-4DEE-BA4A-EEDB1D3CD8C3}" type="presParOf" srcId="{3DBE2FE5-14AE-4BC2-B680-5B8044FC8437}" destId="{C54BFE5B-D55A-4741-90FE-9CAF1CC2DF9A}" srcOrd="0" destOrd="0" presId="urn:diagrams.loki3.com/VaryingWidthList"/>
    <dgm:cxn modelId="{CA0E0FAA-575E-410F-8D8C-9CDAA0F04627}" type="presParOf" srcId="{3DBE2FE5-14AE-4BC2-B680-5B8044FC8437}" destId="{0BA3FAB7-5B73-4B48-8EA8-428DBEE7C0C7}" srcOrd="1" destOrd="0" presId="urn:diagrams.loki3.com/VaryingWidthList"/>
    <dgm:cxn modelId="{1E1A2715-69B1-4567-987A-F84758E8BE80}" type="presParOf" srcId="{3DBE2FE5-14AE-4BC2-B680-5B8044FC8437}" destId="{C4F52A40-7C9D-4085-98C9-872BB07AE893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034B43-A118-42DA-8182-AAFAB786FD3C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3102CF-C1C7-431F-8819-ED38A5D575E1}">
      <dgm:prSet phldrT="[Text]"/>
      <dgm:spPr/>
      <dgm:t>
        <a:bodyPr/>
        <a:lstStyle/>
        <a:p>
          <a:r>
            <a:rPr lang="en-US" dirty="0" smtClean="0"/>
            <a:t>All weather roads for all unconnected habitats </a:t>
          </a:r>
        </a:p>
        <a:p>
          <a:r>
            <a:rPr lang="en-US" dirty="0" smtClean="0"/>
            <a:t>[census-2011]</a:t>
          </a:r>
          <a:endParaRPr lang="en-US" dirty="0"/>
        </a:p>
      </dgm:t>
    </dgm:pt>
    <dgm:pt modelId="{AB4FCAE8-FBE9-4F9D-90B1-4730CB3B492A}" type="parTrans" cxnId="{B77A6EFD-5293-4983-B66C-77696DDDBC22}">
      <dgm:prSet/>
      <dgm:spPr/>
      <dgm:t>
        <a:bodyPr/>
        <a:lstStyle/>
        <a:p>
          <a:endParaRPr lang="en-US"/>
        </a:p>
      </dgm:t>
    </dgm:pt>
    <dgm:pt modelId="{E796D932-7734-4399-B9CE-E2E39918983F}" type="sibTrans" cxnId="{B77A6EFD-5293-4983-B66C-77696DDDBC22}">
      <dgm:prSet/>
      <dgm:spPr/>
      <dgm:t>
        <a:bodyPr/>
        <a:lstStyle/>
        <a:p>
          <a:endParaRPr lang="en-US"/>
        </a:p>
      </dgm:t>
    </dgm:pt>
    <dgm:pt modelId="{EE4AE662-BE07-4751-9799-F4E57723669D}">
      <dgm:prSet phldrT="[Text]"/>
      <dgm:spPr/>
      <dgm:t>
        <a:bodyPr/>
        <a:lstStyle/>
        <a:p>
          <a:r>
            <a:rPr lang="en-US" dirty="0" smtClean="0"/>
            <a:t>500 People</a:t>
          </a:r>
          <a:endParaRPr lang="en-US" dirty="0"/>
        </a:p>
      </dgm:t>
    </dgm:pt>
    <dgm:pt modelId="{A9511CE6-5924-4536-ACA1-74C16B77142B}" type="parTrans" cxnId="{251CABF5-F7A8-49CA-A1C9-F250834748DB}">
      <dgm:prSet/>
      <dgm:spPr/>
      <dgm:t>
        <a:bodyPr/>
        <a:lstStyle/>
        <a:p>
          <a:endParaRPr lang="en-US"/>
        </a:p>
      </dgm:t>
    </dgm:pt>
    <dgm:pt modelId="{27C1E49C-E82B-4A8D-97F8-751FAFEFCC0E}" type="sibTrans" cxnId="{251CABF5-F7A8-49CA-A1C9-F250834748DB}">
      <dgm:prSet/>
      <dgm:spPr/>
      <dgm:t>
        <a:bodyPr/>
        <a:lstStyle/>
        <a:p>
          <a:endParaRPr lang="en-US"/>
        </a:p>
      </dgm:t>
    </dgm:pt>
    <dgm:pt modelId="{F5F91FF3-D67C-4B78-A194-52C541F8E9D8}">
      <dgm:prSet phldrT="[Text]"/>
      <dgm:spPr/>
      <dgm:t>
        <a:bodyPr/>
        <a:lstStyle/>
        <a:p>
          <a:r>
            <a:rPr lang="en-US" dirty="0" smtClean="0"/>
            <a:t>250 People</a:t>
          </a:r>
          <a:endParaRPr lang="en-US" dirty="0"/>
        </a:p>
      </dgm:t>
    </dgm:pt>
    <dgm:pt modelId="{1942D727-38E8-4D02-A0CC-7F58C8B28140}" type="parTrans" cxnId="{533747A8-03B7-4B45-B04E-EBBB28332D13}">
      <dgm:prSet/>
      <dgm:spPr/>
      <dgm:t>
        <a:bodyPr/>
        <a:lstStyle/>
        <a:p>
          <a:endParaRPr lang="en-US"/>
        </a:p>
      </dgm:t>
    </dgm:pt>
    <dgm:pt modelId="{0EF506E8-C3EB-4E9E-9F62-816382491D39}" type="sibTrans" cxnId="{533747A8-03B7-4B45-B04E-EBBB28332D13}">
      <dgm:prSet/>
      <dgm:spPr/>
      <dgm:t>
        <a:bodyPr/>
        <a:lstStyle/>
        <a:p>
          <a:endParaRPr lang="en-US"/>
        </a:p>
      </dgm:t>
    </dgm:pt>
    <dgm:pt modelId="{D64AE5B3-8084-4DEE-B4DE-C360E8F99B6D}">
      <dgm:prSet phldrT="[Text]"/>
      <dgm:spPr/>
      <dgm:t>
        <a:bodyPr/>
        <a:lstStyle/>
        <a:p>
          <a:r>
            <a:rPr lang="en-US" dirty="0" smtClean="0"/>
            <a:t>Census</a:t>
          </a:r>
          <a:endParaRPr lang="en-US" dirty="0"/>
        </a:p>
      </dgm:t>
    </dgm:pt>
    <dgm:pt modelId="{7DDA580B-42C4-4B63-9F40-4E193CFF5EE5}" type="parTrans" cxnId="{33C8A36E-23C5-48F7-8686-56C5C293B22F}">
      <dgm:prSet/>
      <dgm:spPr/>
      <dgm:t>
        <a:bodyPr/>
        <a:lstStyle/>
        <a:p>
          <a:endParaRPr lang="en-US"/>
        </a:p>
      </dgm:t>
    </dgm:pt>
    <dgm:pt modelId="{18AD174B-193D-4A1E-9D69-115A2718358B}" type="sibTrans" cxnId="{33C8A36E-23C5-48F7-8686-56C5C293B22F}">
      <dgm:prSet/>
      <dgm:spPr/>
      <dgm:t>
        <a:bodyPr/>
        <a:lstStyle/>
        <a:p>
          <a:endParaRPr lang="en-US"/>
        </a:p>
      </dgm:t>
    </dgm:pt>
    <dgm:pt modelId="{604C82CF-B7DA-467F-9F64-B974C8611E6B}">
      <dgm:prSet phldrT="[Text]"/>
      <dgm:spPr/>
      <dgm:t>
        <a:bodyPr/>
        <a:lstStyle/>
        <a:p>
          <a:r>
            <a:rPr lang="en-US" dirty="0" smtClean="0"/>
            <a:t>Tribal, NE, Desert, Scheduled area etc.</a:t>
          </a:r>
          <a:endParaRPr lang="en-US" dirty="0"/>
        </a:p>
      </dgm:t>
    </dgm:pt>
    <dgm:pt modelId="{473A9147-6B26-4E52-A9F6-0731F3861129}" type="parTrans" cxnId="{01A5E80D-87B7-43CA-97CF-09F3B6EF8CF9}">
      <dgm:prSet/>
      <dgm:spPr/>
      <dgm:t>
        <a:bodyPr/>
        <a:lstStyle/>
        <a:p>
          <a:endParaRPr lang="en-US"/>
        </a:p>
      </dgm:t>
    </dgm:pt>
    <dgm:pt modelId="{1BA76596-243A-4915-B8AA-39AE80B626A0}" type="sibTrans" cxnId="{01A5E80D-87B7-43CA-97CF-09F3B6EF8CF9}">
      <dgm:prSet/>
      <dgm:spPr/>
      <dgm:t>
        <a:bodyPr/>
        <a:lstStyle/>
        <a:p>
          <a:endParaRPr lang="en-US"/>
        </a:p>
      </dgm:t>
    </dgm:pt>
    <dgm:pt modelId="{806A6B7D-9340-482E-B754-72325AA51C37}" type="pres">
      <dgm:prSet presAssocID="{8A034B43-A118-42DA-8182-AAFAB786FD3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978C47-CAC4-4705-B357-BF2B8CCB7B83}" type="pres">
      <dgm:prSet presAssocID="{713102CF-C1C7-431F-8819-ED38A5D575E1}" presName="roof" presStyleLbl="dkBgShp" presStyleIdx="0" presStyleCnt="2" custScaleY="123919"/>
      <dgm:spPr/>
      <dgm:t>
        <a:bodyPr/>
        <a:lstStyle/>
        <a:p>
          <a:endParaRPr lang="en-US"/>
        </a:p>
      </dgm:t>
    </dgm:pt>
    <dgm:pt modelId="{1B952AF7-3F89-4333-810A-24334D1F42D1}" type="pres">
      <dgm:prSet presAssocID="{713102CF-C1C7-431F-8819-ED38A5D575E1}" presName="pillars" presStyleCnt="0"/>
      <dgm:spPr/>
    </dgm:pt>
    <dgm:pt modelId="{9C37B0C7-B11D-484E-A1E1-452E74C1D7E2}" type="pres">
      <dgm:prSet presAssocID="{713102CF-C1C7-431F-8819-ED38A5D575E1}" presName="pillar1" presStyleLbl="node1" presStyleIdx="0" presStyleCnt="2" custScaleY="894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9396C-FA12-452E-8CE8-38B242AAAE24}" type="pres">
      <dgm:prSet presAssocID="{F5F91FF3-D67C-4B78-A194-52C541F8E9D8}" presName="pillarX" presStyleLbl="node1" presStyleIdx="1" presStyleCnt="2" custScaleY="894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5FD9B-EEF6-4852-BA49-C91A85BB1850}" type="pres">
      <dgm:prSet presAssocID="{713102CF-C1C7-431F-8819-ED38A5D575E1}" presName="base" presStyleLbl="dkBgShp" presStyleIdx="1" presStyleCnt="2"/>
      <dgm:spPr/>
    </dgm:pt>
  </dgm:ptLst>
  <dgm:cxnLst>
    <dgm:cxn modelId="{B77A6EFD-5293-4983-B66C-77696DDDBC22}" srcId="{8A034B43-A118-42DA-8182-AAFAB786FD3C}" destId="{713102CF-C1C7-431F-8819-ED38A5D575E1}" srcOrd="0" destOrd="0" parTransId="{AB4FCAE8-FBE9-4F9D-90B1-4730CB3B492A}" sibTransId="{E796D932-7734-4399-B9CE-E2E39918983F}"/>
    <dgm:cxn modelId="{33C8A36E-23C5-48F7-8686-56C5C293B22F}" srcId="{EE4AE662-BE07-4751-9799-F4E57723669D}" destId="{D64AE5B3-8084-4DEE-B4DE-C360E8F99B6D}" srcOrd="0" destOrd="0" parTransId="{7DDA580B-42C4-4B63-9F40-4E193CFF5EE5}" sibTransId="{18AD174B-193D-4A1E-9D69-115A2718358B}"/>
    <dgm:cxn modelId="{C5D5A240-606E-44B2-8AEC-6854660814A9}" type="presOf" srcId="{713102CF-C1C7-431F-8819-ED38A5D575E1}" destId="{1B978C47-CAC4-4705-B357-BF2B8CCB7B83}" srcOrd="0" destOrd="0" presId="urn:microsoft.com/office/officeart/2005/8/layout/hList3"/>
    <dgm:cxn modelId="{015DF80E-03A4-433E-A01A-2DE3B4A0401A}" type="presOf" srcId="{D64AE5B3-8084-4DEE-B4DE-C360E8F99B6D}" destId="{9C37B0C7-B11D-484E-A1E1-452E74C1D7E2}" srcOrd="0" destOrd="1" presId="urn:microsoft.com/office/officeart/2005/8/layout/hList3"/>
    <dgm:cxn modelId="{733FF258-B791-41A2-A2CF-FEECEB409AA6}" type="presOf" srcId="{F5F91FF3-D67C-4B78-A194-52C541F8E9D8}" destId="{48F9396C-FA12-452E-8CE8-38B242AAAE24}" srcOrd="0" destOrd="0" presId="urn:microsoft.com/office/officeart/2005/8/layout/hList3"/>
    <dgm:cxn modelId="{533747A8-03B7-4B45-B04E-EBBB28332D13}" srcId="{713102CF-C1C7-431F-8819-ED38A5D575E1}" destId="{F5F91FF3-D67C-4B78-A194-52C541F8E9D8}" srcOrd="1" destOrd="0" parTransId="{1942D727-38E8-4D02-A0CC-7F58C8B28140}" sibTransId="{0EF506E8-C3EB-4E9E-9F62-816382491D39}"/>
    <dgm:cxn modelId="{251CABF5-F7A8-49CA-A1C9-F250834748DB}" srcId="{713102CF-C1C7-431F-8819-ED38A5D575E1}" destId="{EE4AE662-BE07-4751-9799-F4E57723669D}" srcOrd="0" destOrd="0" parTransId="{A9511CE6-5924-4536-ACA1-74C16B77142B}" sibTransId="{27C1E49C-E82B-4A8D-97F8-751FAFEFCC0E}"/>
    <dgm:cxn modelId="{D5B7ADE4-642F-4331-A37F-DC4BB94A40CB}" type="presOf" srcId="{604C82CF-B7DA-467F-9F64-B974C8611E6B}" destId="{48F9396C-FA12-452E-8CE8-38B242AAAE24}" srcOrd="0" destOrd="1" presId="urn:microsoft.com/office/officeart/2005/8/layout/hList3"/>
    <dgm:cxn modelId="{01A5E80D-87B7-43CA-97CF-09F3B6EF8CF9}" srcId="{F5F91FF3-D67C-4B78-A194-52C541F8E9D8}" destId="{604C82CF-B7DA-467F-9F64-B974C8611E6B}" srcOrd="0" destOrd="0" parTransId="{473A9147-6B26-4E52-A9F6-0731F3861129}" sibTransId="{1BA76596-243A-4915-B8AA-39AE80B626A0}"/>
    <dgm:cxn modelId="{8D4F2F21-2CBE-4636-9114-A243F8437B81}" type="presOf" srcId="{EE4AE662-BE07-4751-9799-F4E57723669D}" destId="{9C37B0C7-B11D-484E-A1E1-452E74C1D7E2}" srcOrd="0" destOrd="0" presId="urn:microsoft.com/office/officeart/2005/8/layout/hList3"/>
    <dgm:cxn modelId="{2E6BF728-C676-47FD-AE29-7CA06449A96C}" type="presOf" srcId="{8A034B43-A118-42DA-8182-AAFAB786FD3C}" destId="{806A6B7D-9340-482E-B754-72325AA51C37}" srcOrd="0" destOrd="0" presId="urn:microsoft.com/office/officeart/2005/8/layout/hList3"/>
    <dgm:cxn modelId="{EB173A26-A522-409C-AC09-649F276B3CC3}" type="presParOf" srcId="{806A6B7D-9340-482E-B754-72325AA51C37}" destId="{1B978C47-CAC4-4705-B357-BF2B8CCB7B83}" srcOrd="0" destOrd="0" presId="urn:microsoft.com/office/officeart/2005/8/layout/hList3"/>
    <dgm:cxn modelId="{B6103D81-6E7C-4025-AB6F-0178E4A54A5D}" type="presParOf" srcId="{806A6B7D-9340-482E-B754-72325AA51C37}" destId="{1B952AF7-3F89-4333-810A-24334D1F42D1}" srcOrd="1" destOrd="0" presId="urn:microsoft.com/office/officeart/2005/8/layout/hList3"/>
    <dgm:cxn modelId="{025F8010-5FF7-4143-BA6F-19C924BAC7C8}" type="presParOf" srcId="{1B952AF7-3F89-4333-810A-24334D1F42D1}" destId="{9C37B0C7-B11D-484E-A1E1-452E74C1D7E2}" srcOrd="0" destOrd="0" presId="urn:microsoft.com/office/officeart/2005/8/layout/hList3"/>
    <dgm:cxn modelId="{5C65848D-3664-4EB4-AA74-ADD68168EBFF}" type="presParOf" srcId="{1B952AF7-3F89-4333-810A-24334D1F42D1}" destId="{48F9396C-FA12-452E-8CE8-38B242AAAE24}" srcOrd="1" destOrd="0" presId="urn:microsoft.com/office/officeart/2005/8/layout/hList3"/>
    <dgm:cxn modelId="{E3549C55-65BA-4824-B66F-3114AE92C771}" type="presParOf" srcId="{806A6B7D-9340-482E-B754-72325AA51C37}" destId="{CFD5FD9B-EEF6-4852-BA49-C91A85BB1850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294A6-21AD-4120-8EF2-0C31028D88BB}">
      <dsp:nvSpPr>
        <dsp:cNvPr id="0" name=""/>
        <dsp:cNvSpPr/>
      </dsp:nvSpPr>
      <dsp:spPr>
        <a:xfrm>
          <a:off x="1799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Type</a:t>
          </a:r>
        </a:p>
      </dsp:txBody>
      <dsp:txXfrm>
        <a:off x="1799" y="0"/>
        <a:ext cx="1765402" cy="929229"/>
      </dsp:txXfrm>
    </dsp:sp>
    <dsp:sp modelId="{70FB7EE4-8844-41F9-8D25-FF0D7E6FDCBE}">
      <dsp:nvSpPr>
        <dsp:cNvPr id="0" name=""/>
        <dsp:cNvSpPr/>
      </dsp:nvSpPr>
      <dsp:spPr>
        <a:xfrm>
          <a:off x="178339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 of the core</a:t>
          </a:r>
        </a:p>
      </dsp:txBody>
      <dsp:txXfrm>
        <a:off x="205693" y="957491"/>
        <a:ext cx="1357613" cy="879210"/>
      </dsp:txXfrm>
    </dsp:sp>
    <dsp:sp modelId="{6CD61E31-949C-40FC-B16B-8B7E81D2F369}">
      <dsp:nvSpPr>
        <dsp:cNvPr id="0" name=""/>
        <dsp:cNvSpPr/>
      </dsp:nvSpPr>
      <dsp:spPr>
        <a:xfrm>
          <a:off x="178339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</a:t>
          </a:r>
        </a:p>
      </dsp:txBody>
      <dsp:txXfrm>
        <a:off x="205693" y="2035089"/>
        <a:ext cx="1357613" cy="879210"/>
      </dsp:txXfrm>
    </dsp:sp>
    <dsp:sp modelId="{09B0DB0A-7FBB-47F5-BCC6-2D4355693AE4}">
      <dsp:nvSpPr>
        <dsp:cNvPr id="0" name=""/>
        <dsp:cNvSpPr/>
      </dsp:nvSpPr>
      <dsp:spPr>
        <a:xfrm>
          <a:off x="1899606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Schemes</a:t>
          </a:r>
        </a:p>
      </dsp:txBody>
      <dsp:txXfrm>
        <a:off x="1899606" y="0"/>
        <a:ext cx="1765402" cy="929229"/>
      </dsp:txXfrm>
    </dsp:sp>
    <dsp:sp modelId="{891C4403-A8BC-4C24-99CB-7B98FBF281B3}">
      <dsp:nvSpPr>
        <dsp:cNvPr id="0" name=""/>
        <dsp:cNvSpPr/>
      </dsp:nvSpPr>
      <dsp:spPr>
        <a:xfrm>
          <a:off x="2076146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06</a:t>
          </a:r>
        </a:p>
      </dsp:txBody>
      <dsp:txXfrm>
        <a:off x="2103500" y="957491"/>
        <a:ext cx="1357613" cy="879210"/>
      </dsp:txXfrm>
    </dsp:sp>
    <dsp:sp modelId="{D791D55E-C315-4152-B806-577EFAFE544E}">
      <dsp:nvSpPr>
        <dsp:cNvPr id="0" name=""/>
        <dsp:cNvSpPr/>
      </dsp:nvSpPr>
      <dsp:spPr>
        <a:xfrm>
          <a:off x="2076146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22</a:t>
          </a:r>
          <a:endParaRPr lang="en-US" sz="2900" kern="1200" dirty="0"/>
        </a:p>
      </dsp:txBody>
      <dsp:txXfrm>
        <a:off x="2103500" y="2035089"/>
        <a:ext cx="1357613" cy="879210"/>
      </dsp:txXfrm>
    </dsp:sp>
    <dsp:sp modelId="{C5965F20-E412-4979-A6F4-6029BFE3D917}">
      <dsp:nvSpPr>
        <dsp:cNvPr id="0" name=""/>
        <dsp:cNvSpPr/>
      </dsp:nvSpPr>
      <dsp:spPr>
        <a:xfrm>
          <a:off x="3797414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General</a:t>
          </a:r>
        </a:p>
      </dsp:txBody>
      <dsp:txXfrm>
        <a:off x="3797414" y="0"/>
        <a:ext cx="1765402" cy="929229"/>
      </dsp:txXfrm>
    </dsp:sp>
    <dsp:sp modelId="{41C8788F-E278-4287-A6A9-0D91327944C4}">
      <dsp:nvSpPr>
        <dsp:cNvPr id="0" name=""/>
        <dsp:cNvSpPr/>
      </dsp:nvSpPr>
      <dsp:spPr>
        <a:xfrm>
          <a:off x="3973954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4001308" y="957491"/>
        <a:ext cx="1357613" cy="879210"/>
      </dsp:txXfrm>
    </dsp:sp>
    <dsp:sp modelId="{3F4EA4C2-BECD-4C02-A678-C7587A6F3B54}">
      <dsp:nvSpPr>
        <dsp:cNvPr id="0" name=""/>
        <dsp:cNvSpPr/>
      </dsp:nvSpPr>
      <dsp:spPr>
        <a:xfrm>
          <a:off x="3973954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60-40</a:t>
          </a:r>
        </a:p>
      </dsp:txBody>
      <dsp:txXfrm>
        <a:off x="4001308" y="2035089"/>
        <a:ext cx="1357613" cy="879210"/>
      </dsp:txXfrm>
    </dsp:sp>
    <dsp:sp modelId="{58EC5222-AC73-429E-90D5-FAC1CA58A097}">
      <dsp:nvSpPr>
        <dsp:cNvPr id="0" name=""/>
        <dsp:cNvSpPr/>
      </dsp:nvSpPr>
      <dsp:spPr>
        <a:xfrm>
          <a:off x="5695221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Special</a:t>
          </a:r>
        </a:p>
      </dsp:txBody>
      <dsp:txXfrm>
        <a:off x="5695221" y="0"/>
        <a:ext cx="1765402" cy="929229"/>
      </dsp:txXfrm>
    </dsp:sp>
    <dsp:sp modelId="{85197188-0772-451C-933B-87551E38718A}">
      <dsp:nvSpPr>
        <dsp:cNvPr id="0" name=""/>
        <dsp:cNvSpPr/>
      </dsp:nvSpPr>
      <dsp:spPr>
        <a:xfrm>
          <a:off x="5871761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5899115" y="957491"/>
        <a:ext cx="1357613" cy="879210"/>
      </dsp:txXfrm>
    </dsp:sp>
    <dsp:sp modelId="{69CF853A-AD80-4FF0-A851-2AB4FC22AF09}">
      <dsp:nvSpPr>
        <dsp:cNvPr id="0" name=""/>
        <dsp:cNvSpPr/>
      </dsp:nvSpPr>
      <dsp:spPr>
        <a:xfrm>
          <a:off x="5871761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90-10</a:t>
          </a:r>
        </a:p>
      </dsp:txBody>
      <dsp:txXfrm>
        <a:off x="5899115" y="2035089"/>
        <a:ext cx="1357613" cy="8792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D2BF7-4B8A-42FA-AC18-4DE21D535F42}">
      <dsp:nvSpPr>
        <dsp:cNvPr id="0" name=""/>
        <dsp:cNvSpPr/>
      </dsp:nvSpPr>
      <dsp:spPr>
        <a:xfrm>
          <a:off x="468514" y="498"/>
          <a:ext cx="2187301" cy="13123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Upgrade highways: 2 lanes</a:t>
          </a:r>
          <a:endParaRPr lang="en-US" sz="2200" kern="1200" dirty="0"/>
        </a:p>
      </dsp:txBody>
      <dsp:txXfrm>
        <a:off x="468514" y="498"/>
        <a:ext cx="2187301" cy="1312380"/>
      </dsp:txXfrm>
    </dsp:sp>
    <dsp:sp modelId="{8FCA9A7F-A9B3-49BD-91D4-68862815AEC5}">
      <dsp:nvSpPr>
        <dsp:cNvPr id="0" name=""/>
        <dsp:cNvSpPr/>
      </dsp:nvSpPr>
      <dsp:spPr>
        <a:xfrm>
          <a:off x="2874546" y="498"/>
          <a:ext cx="2187301" cy="13123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Landslide prone area: bypass</a:t>
          </a:r>
          <a:endParaRPr lang="en-US" sz="2200" kern="1200" dirty="0"/>
        </a:p>
      </dsp:txBody>
      <dsp:txXfrm>
        <a:off x="2874546" y="498"/>
        <a:ext cx="2187301" cy="1312380"/>
      </dsp:txXfrm>
    </dsp:sp>
    <dsp:sp modelId="{943186B7-0FFA-4600-95E5-655080FE266E}">
      <dsp:nvSpPr>
        <dsp:cNvPr id="0" name=""/>
        <dsp:cNvSpPr/>
      </dsp:nvSpPr>
      <dsp:spPr>
        <a:xfrm>
          <a:off x="468514" y="1531609"/>
          <a:ext cx="2187301" cy="13123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Helipads for evacuation</a:t>
          </a:r>
          <a:endParaRPr lang="en-US" sz="2200" kern="1200" dirty="0"/>
        </a:p>
      </dsp:txBody>
      <dsp:txXfrm>
        <a:off x="468514" y="1531609"/>
        <a:ext cx="2187301" cy="1312380"/>
      </dsp:txXfrm>
    </dsp:sp>
    <dsp:sp modelId="{CFADE420-6303-4032-9806-8529C49A439C}">
      <dsp:nvSpPr>
        <dsp:cNvPr id="0" name=""/>
        <dsp:cNvSpPr/>
      </dsp:nvSpPr>
      <dsp:spPr>
        <a:xfrm>
          <a:off x="2874546" y="1531609"/>
          <a:ext cx="2187301" cy="131238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Under bridge, overbridged etc. prevent traffic bottleneck</a:t>
          </a:r>
          <a:endParaRPr lang="en-US" sz="2200" kern="1200" dirty="0"/>
        </a:p>
      </dsp:txBody>
      <dsp:txXfrm>
        <a:off x="2874546" y="1531609"/>
        <a:ext cx="2187301" cy="13123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69148-4AF7-4A25-887C-899BE544101D}">
      <dsp:nvSpPr>
        <dsp:cNvPr id="0" name=""/>
        <dsp:cNvSpPr/>
      </dsp:nvSpPr>
      <dsp:spPr>
        <a:xfrm>
          <a:off x="3247" y="1570"/>
          <a:ext cx="8791429" cy="524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Road </a:t>
          </a:r>
          <a:r>
            <a:rPr lang="en-US" sz="2300" kern="1200" smtClean="0">
              <a:latin typeface="Franklin Gothic Medium Cond" panose="020B0606030402020204" pitchFamily="34" charset="0"/>
            </a:rPr>
            <a:t>&amp; highway ministry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18609" y="16932"/>
        <a:ext cx="8760705" cy="493761"/>
      </dsp:txXfrm>
    </dsp:sp>
    <dsp:sp modelId="{BEA84F4A-02A8-4CAB-8161-8B606B0271F9}">
      <dsp:nvSpPr>
        <dsp:cNvPr id="0" name=""/>
        <dsp:cNvSpPr/>
      </dsp:nvSpPr>
      <dsp:spPr>
        <a:xfrm>
          <a:off x="3247" y="665345"/>
          <a:ext cx="4218536" cy="52448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Border areas / tougher terrains</a:t>
          </a:r>
        </a:p>
      </dsp:txBody>
      <dsp:txXfrm>
        <a:off x="18609" y="680707"/>
        <a:ext cx="4187812" cy="493761"/>
      </dsp:txXfrm>
    </dsp:sp>
    <dsp:sp modelId="{A3737907-2B29-4645-8811-5C39A59FABD9}">
      <dsp:nvSpPr>
        <dsp:cNvPr id="0" name=""/>
        <dsp:cNvSpPr/>
      </dsp:nvSpPr>
      <dsp:spPr>
        <a:xfrm>
          <a:off x="3247" y="1329119"/>
          <a:ext cx="4218536" cy="5244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Defense Min</a:t>
          </a:r>
          <a:r>
            <a:rPr lang="en-US" sz="2300" kern="1200" dirty="0" smtClean="0">
              <a:latin typeface="Franklin Gothic Medium Cond" panose="020B0606030402020204" pitchFamily="34" charset="0"/>
            </a:rPr>
            <a:t>.-&gt; BRO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18609" y="1344481"/>
        <a:ext cx="4187812" cy="493761"/>
      </dsp:txXfrm>
    </dsp:sp>
    <dsp:sp modelId="{17041F29-874E-45AD-A48D-421B476F500D}">
      <dsp:nvSpPr>
        <dsp:cNvPr id="0" name=""/>
        <dsp:cNvSpPr/>
      </dsp:nvSpPr>
      <dsp:spPr>
        <a:xfrm>
          <a:off x="4576141" y="665345"/>
          <a:ext cx="4218536" cy="52448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Franklin Gothic Medium Cond" panose="020B0606030402020204" pitchFamily="34" charset="0"/>
            </a:rPr>
            <a:t>Ordinary areas</a:t>
          </a:r>
        </a:p>
      </dsp:txBody>
      <dsp:txXfrm>
        <a:off x="4591503" y="680707"/>
        <a:ext cx="4187812" cy="493761"/>
      </dsp:txXfrm>
    </dsp:sp>
    <dsp:sp modelId="{B540D50D-7554-47E1-A4F4-3774C665194E}">
      <dsp:nvSpPr>
        <dsp:cNvPr id="0" name=""/>
        <dsp:cNvSpPr/>
      </dsp:nvSpPr>
      <dsp:spPr>
        <a:xfrm>
          <a:off x="4576141" y="1329119"/>
          <a:ext cx="4218536" cy="5244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Franklin Gothic Medium Cond" panose="020B0606030402020204" pitchFamily="34" charset="0"/>
            </a:rPr>
            <a:t>NHAI-&gt; Bidders</a:t>
          </a:r>
          <a:endParaRPr lang="en-US" sz="2300" kern="1200" dirty="0">
            <a:latin typeface="Franklin Gothic Medium Cond" panose="020B0606030402020204" pitchFamily="34" charset="0"/>
          </a:endParaRPr>
        </a:p>
      </dsp:txBody>
      <dsp:txXfrm>
        <a:off x="4591503" y="1344481"/>
        <a:ext cx="4187812" cy="49376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3510C-1D8C-4394-A03F-2AD78A46886D}">
      <dsp:nvSpPr>
        <dsp:cNvPr id="0" name=""/>
        <dsp:cNvSpPr/>
      </dsp:nvSpPr>
      <dsp:spPr>
        <a:xfrm>
          <a:off x="5020" y="10545"/>
          <a:ext cx="3445124" cy="571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BEFORE</a:t>
          </a:r>
          <a:endParaRPr lang="en-US" sz="3200" kern="1200" dirty="0"/>
        </a:p>
      </dsp:txBody>
      <dsp:txXfrm>
        <a:off x="21763" y="27288"/>
        <a:ext cx="3411638" cy="538172"/>
      </dsp:txXfrm>
    </dsp:sp>
    <dsp:sp modelId="{2F101775-FCCB-4057-9945-4D12C34ED716}">
      <dsp:nvSpPr>
        <dsp:cNvPr id="0" name=""/>
        <dsp:cNvSpPr/>
      </dsp:nvSpPr>
      <dsp:spPr>
        <a:xfrm rot="5400000">
          <a:off x="1652220" y="657565"/>
          <a:ext cx="150724" cy="1507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C9A97-30B1-4729-A5D1-0382626D93BC}">
      <dsp:nvSpPr>
        <dsp:cNvPr id="0" name=""/>
        <dsp:cNvSpPr/>
      </dsp:nvSpPr>
      <dsp:spPr>
        <a:xfrm>
          <a:off x="5020" y="883651"/>
          <a:ext cx="3445124" cy="86128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</a:t>
          </a:r>
          <a:r>
            <a:rPr lang="en-US" sz="1900" kern="1200" baseline="30000" dirty="0" smtClean="0"/>
            <a:t>st</a:t>
          </a:r>
          <a:r>
            <a:rPr lang="en-US" sz="1900" kern="1200" dirty="0" smtClean="0"/>
            <a:t> Min. John Mathai (‘47)</a:t>
          </a:r>
          <a:br>
            <a:rPr lang="en-US" sz="1900" kern="1200" dirty="0" smtClean="0"/>
          </a:br>
          <a:r>
            <a:rPr lang="en-US" sz="1900" kern="1200" dirty="0" smtClean="0"/>
            <a:t>1</a:t>
          </a:r>
          <a:r>
            <a:rPr lang="en-US" sz="1900" kern="1200" baseline="30000" dirty="0" smtClean="0"/>
            <a:t>st</a:t>
          </a:r>
          <a:r>
            <a:rPr lang="en-US" sz="1900" kern="1200" dirty="0" smtClean="0"/>
            <a:t> Woman: </a:t>
          </a:r>
          <a:r>
            <a:rPr lang="en-US" sz="1900" kern="1200" dirty="0" err="1" smtClean="0"/>
            <a:t>Mamta</a:t>
          </a:r>
          <a:endParaRPr lang="en-US" sz="1900" kern="1200" dirty="0"/>
        </a:p>
      </dsp:txBody>
      <dsp:txXfrm>
        <a:off x="30246" y="908877"/>
        <a:ext cx="3394672" cy="810829"/>
      </dsp:txXfrm>
    </dsp:sp>
    <dsp:sp modelId="{02981B3D-1AE3-4D5D-BB3C-42FC9FCB17BC}">
      <dsp:nvSpPr>
        <dsp:cNvPr id="0" name=""/>
        <dsp:cNvSpPr/>
      </dsp:nvSpPr>
      <dsp:spPr>
        <a:xfrm rot="5400000">
          <a:off x="1652220" y="1820295"/>
          <a:ext cx="150724" cy="1507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31D8E-9DDD-4B4F-9BF4-87018BC9C0C6}">
      <dsp:nvSpPr>
        <dsp:cNvPr id="0" name=""/>
        <dsp:cNvSpPr/>
      </dsp:nvSpPr>
      <dsp:spPr>
        <a:xfrm>
          <a:off x="5020" y="2046381"/>
          <a:ext cx="3445124" cy="86128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Demand for grants: 15 revenue + 1 capital</a:t>
          </a:r>
          <a:endParaRPr lang="en-US" sz="2800" kern="1200" dirty="0"/>
        </a:p>
      </dsp:txBody>
      <dsp:txXfrm>
        <a:off x="30246" y="2071607"/>
        <a:ext cx="3394672" cy="810829"/>
      </dsp:txXfrm>
    </dsp:sp>
    <dsp:sp modelId="{7FAEFE30-E181-439D-9D8D-2A19CD5F7A4C}">
      <dsp:nvSpPr>
        <dsp:cNvPr id="0" name=""/>
        <dsp:cNvSpPr/>
      </dsp:nvSpPr>
      <dsp:spPr>
        <a:xfrm rot="5400000">
          <a:off x="1652220" y="2983024"/>
          <a:ext cx="150724" cy="1507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D5816-B6F4-44AD-BDCB-8ADCD941ED6A}">
      <dsp:nvSpPr>
        <dsp:cNvPr id="0" name=""/>
        <dsp:cNvSpPr/>
      </dsp:nvSpPr>
      <dsp:spPr>
        <a:xfrm>
          <a:off x="5020" y="3209111"/>
          <a:ext cx="3445124" cy="222449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Capital: Gross BS from GB: “loan in perpetuity” -&gt; dividend decided by Parliament Committee on rail convention (5%)</a:t>
          </a:r>
          <a:endParaRPr lang="en-US" sz="2800" kern="1200" dirty="0"/>
        </a:p>
      </dsp:txBody>
      <dsp:txXfrm>
        <a:off x="70173" y="3274264"/>
        <a:ext cx="3314818" cy="2094185"/>
      </dsp:txXfrm>
    </dsp:sp>
    <dsp:sp modelId="{F40F3AF9-0A61-405E-8E87-AAE3CDC1C9F7}">
      <dsp:nvSpPr>
        <dsp:cNvPr id="0" name=""/>
        <dsp:cNvSpPr/>
      </dsp:nvSpPr>
      <dsp:spPr>
        <a:xfrm>
          <a:off x="3932462" y="10545"/>
          <a:ext cx="3445124" cy="571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AFTER</a:t>
          </a:r>
          <a:endParaRPr lang="en-US" sz="3200" kern="1200" dirty="0"/>
        </a:p>
      </dsp:txBody>
      <dsp:txXfrm>
        <a:off x="3949205" y="27288"/>
        <a:ext cx="3411638" cy="538172"/>
      </dsp:txXfrm>
    </dsp:sp>
    <dsp:sp modelId="{E622C642-6B53-4E35-87A4-FCA04EC3BAF3}">
      <dsp:nvSpPr>
        <dsp:cNvPr id="0" name=""/>
        <dsp:cNvSpPr/>
      </dsp:nvSpPr>
      <dsp:spPr>
        <a:xfrm rot="5400000">
          <a:off x="5579663" y="657565"/>
          <a:ext cx="150724" cy="1507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FEFDF-13B4-4A2F-802E-B25260B1A1AE}">
      <dsp:nvSpPr>
        <dsp:cNvPr id="0" name=""/>
        <dsp:cNvSpPr/>
      </dsp:nvSpPr>
      <dsp:spPr>
        <a:xfrm>
          <a:off x="3932462" y="883651"/>
          <a:ext cx="3445124" cy="73446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Suresh PRABHU won’t present it 2 days before </a:t>
          </a:r>
          <a:r>
            <a:rPr lang="en-US" sz="1900" kern="1200" dirty="0" err="1" smtClean="0"/>
            <a:t>Gen.Budget</a:t>
          </a:r>
          <a:r>
            <a:rPr lang="en-US" sz="1900" kern="1200" dirty="0" smtClean="0"/>
            <a:t> </a:t>
          </a:r>
          <a:r>
            <a:rPr lang="en-US" sz="1900" kern="1200" dirty="0" smtClean="0">
              <a:sym typeface="Wingdings" panose="05000000000000000000" pitchFamily="2" charset="2"/>
            </a:rPr>
            <a:t></a:t>
          </a:r>
          <a:endParaRPr lang="en-US" sz="1900" kern="1200" dirty="0"/>
        </a:p>
      </dsp:txBody>
      <dsp:txXfrm>
        <a:off x="3953974" y="905163"/>
        <a:ext cx="3402100" cy="691442"/>
      </dsp:txXfrm>
    </dsp:sp>
    <dsp:sp modelId="{A1E59752-D5F5-42D2-AAEC-4D34A6130E61}">
      <dsp:nvSpPr>
        <dsp:cNvPr id="0" name=""/>
        <dsp:cNvSpPr/>
      </dsp:nvSpPr>
      <dsp:spPr>
        <a:xfrm rot="5400000">
          <a:off x="5579663" y="1693480"/>
          <a:ext cx="150724" cy="1507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3C4C1-B7DA-48A5-B9FA-6E03C6D3039C}">
      <dsp:nvSpPr>
        <dsp:cNvPr id="0" name=""/>
        <dsp:cNvSpPr/>
      </dsp:nvSpPr>
      <dsp:spPr>
        <a:xfrm>
          <a:off x="3932462" y="1919566"/>
          <a:ext cx="3445124" cy="40272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Only one demand for grant</a:t>
          </a:r>
          <a:endParaRPr lang="en-US" sz="1900" kern="1200" dirty="0"/>
        </a:p>
      </dsp:txBody>
      <dsp:txXfrm>
        <a:off x="3944257" y="1931361"/>
        <a:ext cx="3421534" cy="379136"/>
      </dsp:txXfrm>
    </dsp:sp>
    <dsp:sp modelId="{ADAC2F26-2F35-4D29-94C3-9D80976AD001}">
      <dsp:nvSpPr>
        <dsp:cNvPr id="0" name=""/>
        <dsp:cNvSpPr/>
      </dsp:nvSpPr>
      <dsp:spPr>
        <a:xfrm rot="5400000">
          <a:off x="5579663" y="2397655"/>
          <a:ext cx="150724" cy="1507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0AAD7-D6A0-44D3-90FD-A57F8D854EAB}">
      <dsp:nvSpPr>
        <dsp:cNvPr id="0" name=""/>
        <dsp:cNvSpPr/>
      </dsp:nvSpPr>
      <dsp:spPr>
        <a:xfrm>
          <a:off x="3932462" y="2623741"/>
          <a:ext cx="3445124" cy="40272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00 dividend (Revenue receipt)</a:t>
          </a:r>
          <a:endParaRPr lang="en-US" sz="1900" kern="1200" dirty="0"/>
        </a:p>
      </dsp:txBody>
      <dsp:txXfrm>
        <a:off x="3944257" y="2635536"/>
        <a:ext cx="3421534" cy="379136"/>
      </dsp:txXfrm>
    </dsp:sp>
    <dsp:sp modelId="{23822A76-83CA-449A-9FD2-C45803D24CC8}">
      <dsp:nvSpPr>
        <dsp:cNvPr id="0" name=""/>
        <dsp:cNvSpPr/>
      </dsp:nvSpPr>
      <dsp:spPr>
        <a:xfrm rot="5400000">
          <a:off x="5579663" y="3101830"/>
          <a:ext cx="150724" cy="1507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E010E-52CF-47FC-8DF1-553423E4B6D9}">
      <dsp:nvSpPr>
        <dsp:cNvPr id="0" name=""/>
        <dsp:cNvSpPr/>
      </dsp:nvSpPr>
      <dsp:spPr>
        <a:xfrm>
          <a:off x="3932462" y="3327916"/>
          <a:ext cx="3445124" cy="86128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Railways still responsible for its salaries, pension: </a:t>
          </a:r>
          <a:r>
            <a:rPr lang="en-US" sz="1900" kern="1200" dirty="0" err="1" smtClean="0"/>
            <a:t>Finmin</a:t>
          </a:r>
          <a:r>
            <a:rPr lang="en-US" sz="1900" kern="1200" dirty="0" smtClean="0"/>
            <a:t> may give “LOANS” (</a:t>
          </a:r>
          <a:r>
            <a:rPr lang="en-US" sz="1900" kern="1200" dirty="0" err="1" smtClean="0"/>
            <a:t>eRD</a:t>
          </a:r>
          <a:r>
            <a:rPr lang="en-US" sz="1900" kern="1200" dirty="0" smtClean="0"/>
            <a:t> </a:t>
          </a:r>
          <a:r>
            <a:rPr lang="en-US" sz="1900" kern="1200" dirty="0" smtClean="0">
              <a:sym typeface="Wingdings" panose="05000000000000000000" pitchFamily="2" charset="2"/>
            </a:rPr>
            <a:t></a:t>
          </a:r>
          <a:r>
            <a:rPr lang="en-US" sz="1900" kern="1200" dirty="0" smtClean="0"/>
            <a:t>)</a:t>
          </a:r>
          <a:endParaRPr lang="en-US" sz="1900" kern="1200" dirty="0"/>
        </a:p>
      </dsp:txBody>
      <dsp:txXfrm>
        <a:off x="3957688" y="3353142"/>
        <a:ext cx="3394672" cy="81082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E86A8-026B-42D3-96B8-B8E703408965}">
      <dsp:nvSpPr>
        <dsp:cNvPr id="0" name=""/>
        <dsp:cNvSpPr/>
      </dsp:nvSpPr>
      <dsp:spPr>
        <a:xfrm>
          <a:off x="0" y="0"/>
          <a:ext cx="8797925" cy="2791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Passenger safety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Eliminate unmanned railway crosses. Upgrade signaling, tracks, coaches.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2001: Vajpayee: Special rail safety fund. Non-lapsable. (but no money added post-2015)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2017: </a:t>
          </a:r>
          <a:r>
            <a:rPr lang="en-US" sz="2400" kern="1200" dirty="0" err="1" smtClean="0"/>
            <a:t>Rashtriya</a:t>
          </a:r>
          <a:r>
            <a:rPr lang="en-US" sz="2400" kern="1200" dirty="0" smtClean="0"/>
            <a:t> Rail </a:t>
          </a:r>
          <a:r>
            <a:rPr lang="en-US" sz="2400" kern="1200" dirty="0" err="1" smtClean="0"/>
            <a:t>Saranksha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Kosh</a:t>
          </a:r>
          <a:r>
            <a:rPr lang="en-US" sz="2400" kern="1200" dirty="0" smtClean="0"/>
            <a:t> (20k PA x 5 years =1 </a:t>
          </a:r>
          <a:r>
            <a:rPr lang="en-US" sz="2400" kern="1200" dirty="0" err="1" smtClean="0"/>
            <a:t>LCr</a:t>
          </a:r>
          <a:r>
            <a:rPr lang="en-US" sz="2400" kern="1200" dirty="0" smtClean="0"/>
            <a:t>.).</a:t>
          </a:r>
          <a:endParaRPr lang="en-US" sz="2400" kern="1200" dirty="0"/>
        </a:p>
      </dsp:txBody>
      <dsp:txXfrm>
        <a:off x="2038744" y="0"/>
        <a:ext cx="6759180" cy="2791591"/>
      </dsp:txXfrm>
    </dsp:sp>
    <dsp:sp modelId="{8B517403-25C1-42DB-8BC3-EDA506BA354A}">
      <dsp:nvSpPr>
        <dsp:cNvPr id="0" name=""/>
        <dsp:cNvSpPr/>
      </dsp:nvSpPr>
      <dsp:spPr>
        <a:xfrm>
          <a:off x="279159" y="409113"/>
          <a:ext cx="1759585" cy="197336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CC30A-E541-4FE6-AF39-EE02A2C8855A}">
      <dsp:nvSpPr>
        <dsp:cNvPr id="0" name=""/>
        <dsp:cNvSpPr/>
      </dsp:nvSpPr>
      <dsp:spPr>
        <a:xfrm>
          <a:off x="0" y="3071992"/>
          <a:ext cx="8797925" cy="2230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Passenger Amnesties</a:t>
          </a:r>
          <a:endParaRPr lang="en-US" sz="31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u="sng" kern="1200" dirty="0" smtClean="0"/>
            <a:t>Coach </a:t>
          </a:r>
          <a:r>
            <a:rPr lang="en-US" sz="2400" u="sng" kern="1200" dirty="0" err="1" smtClean="0"/>
            <a:t>Mitra</a:t>
          </a:r>
          <a:r>
            <a:rPr lang="en-US" sz="2400" u="sng" kern="1200" dirty="0" smtClean="0"/>
            <a:t> app </a:t>
          </a:r>
          <a:r>
            <a:rPr lang="en-US" sz="2400" kern="1200" dirty="0" smtClean="0"/>
            <a:t>to register requirements from food to cleanliness.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PH friendly: lift, escalators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2019: bio toilets in all coaches.</a:t>
          </a:r>
          <a:endParaRPr lang="en-US" sz="2400" kern="1200" dirty="0"/>
        </a:p>
      </dsp:txBody>
      <dsp:txXfrm>
        <a:off x="2038744" y="3071992"/>
        <a:ext cx="6759180" cy="2230788"/>
      </dsp:txXfrm>
    </dsp:sp>
    <dsp:sp modelId="{8D571458-5E72-4757-AE70-36E92D68B26D}">
      <dsp:nvSpPr>
        <dsp:cNvPr id="0" name=""/>
        <dsp:cNvSpPr/>
      </dsp:nvSpPr>
      <dsp:spPr>
        <a:xfrm>
          <a:off x="279159" y="3070750"/>
          <a:ext cx="1759585" cy="22332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ED1FA-326A-41F2-AD41-35ACA9447BC5}">
      <dsp:nvSpPr>
        <dsp:cNvPr id="0" name=""/>
        <dsp:cNvSpPr/>
      </dsp:nvSpPr>
      <dsp:spPr>
        <a:xfrm>
          <a:off x="0" y="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Ticket Fares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No changes in fairs but service charge on e-tickets from IRCTC withdrawn. (digital payment system)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Centralized Defense Travel system : don’t wait in queues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Separate: defense pensioner platform</a:t>
          </a:r>
          <a:endParaRPr lang="en-US" sz="2400" kern="1200" dirty="0"/>
        </a:p>
      </dsp:txBody>
      <dsp:txXfrm>
        <a:off x="2012540" y="0"/>
        <a:ext cx="6785384" cy="2529555"/>
      </dsp:txXfrm>
    </dsp:sp>
    <dsp:sp modelId="{33A011D9-A3F9-4764-A1C9-86EFCD32B8A5}">
      <dsp:nvSpPr>
        <dsp:cNvPr id="0" name=""/>
        <dsp:cNvSpPr/>
      </dsp:nvSpPr>
      <dsp:spPr>
        <a:xfrm>
          <a:off x="252955" y="252955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3F370-167D-4FFE-B449-52887959F64F}">
      <dsp:nvSpPr>
        <dsp:cNvPr id="0" name=""/>
        <dsp:cNvSpPr/>
      </dsp:nvSpPr>
      <dsp:spPr>
        <a:xfrm>
          <a:off x="0" y="278251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Finance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Cash accounting: when money is received, you report.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From henceforth, Accrual accounting: transaction finished within a FY. Will do this from March 2019.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New Metro Rail Policy and ACT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Disinvestment of IRFC, IRCON, IRCTC. &lt;NEXT SLIDE&gt;</a:t>
          </a:r>
          <a:endParaRPr lang="en-US" sz="2400" kern="1200" dirty="0"/>
        </a:p>
      </dsp:txBody>
      <dsp:txXfrm>
        <a:off x="2012540" y="2782510"/>
        <a:ext cx="6785384" cy="2529555"/>
      </dsp:txXfrm>
    </dsp:sp>
    <dsp:sp modelId="{B0491C5B-CCA8-442D-8954-CEA87AA48621}">
      <dsp:nvSpPr>
        <dsp:cNvPr id="0" name=""/>
        <dsp:cNvSpPr/>
      </dsp:nvSpPr>
      <dsp:spPr>
        <a:xfrm>
          <a:off x="252955" y="3035466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25CA6-C09F-4748-823B-E0568A880980}">
      <dsp:nvSpPr>
        <dsp:cNvPr id="0" name=""/>
        <dsp:cNvSpPr/>
      </dsp:nvSpPr>
      <dsp:spPr>
        <a:xfrm>
          <a:off x="54038" y="2594"/>
          <a:ext cx="2739702" cy="684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Train Ops</a:t>
          </a:r>
          <a:endParaRPr lang="en-US" sz="4100" kern="1200" dirty="0"/>
        </a:p>
      </dsp:txBody>
      <dsp:txXfrm>
        <a:off x="74099" y="22655"/>
        <a:ext cx="2699580" cy="644803"/>
      </dsp:txXfrm>
    </dsp:sp>
    <dsp:sp modelId="{8251C53C-8751-472C-920D-DA32A6FCECAB}">
      <dsp:nvSpPr>
        <dsp:cNvPr id="0" name=""/>
        <dsp:cNvSpPr/>
      </dsp:nvSpPr>
      <dsp:spPr>
        <a:xfrm rot="5400000">
          <a:off x="1363958" y="747451"/>
          <a:ext cx="119861" cy="1198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7BCD8-DDA5-4657-BA98-058FBD584A6D}">
      <dsp:nvSpPr>
        <dsp:cNvPr id="0" name=""/>
        <dsp:cNvSpPr/>
      </dsp:nvSpPr>
      <dsp:spPr>
        <a:xfrm>
          <a:off x="54038" y="927244"/>
          <a:ext cx="2739702" cy="6849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Traffic</a:t>
          </a:r>
          <a:endParaRPr lang="en-US" sz="3400" kern="1200" dirty="0"/>
        </a:p>
      </dsp:txBody>
      <dsp:txXfrm>
        <a:off x="74099" y="947305"/>
        <a:ext cx="2699580" cy="644803"/>
      </dsp:txXfrm>
    </dsp:sp>
    <dsp:sp modelId="{C0E73702-42EB-4BF1-95BA-3BF764924825}">
      <dsp:nvSpPr>
        <dsp:cNvPr id="0" name=""/>
        <dsp:cNvSpPr/>
      </dsp:nvSpPr>
      <dsp:spPr>
        <a:xfrm rot="5400000">
          <a:off x="1363958" y="1672100"/>
          <a:ext cx="119861" cy="1198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5FDAD-A239-4D48-B30A-1FB5BF43C292}">
      <dsp:nvSpPr>
        <dsp:cNvPr id="0" name=""/>
        <dsp:cNvSpPr/>
      </dsp:nvSpPr>
      <dsp:spPr>
        <a:xfrm>
          <a:off x="54038" y="1851893"/>
          <a:ext cx="2739702" cy="6849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Civil Engg.</a:t>
          </a:r>
          <a:endParaRPr lang="en-US" sz="3400" kern="1200" dirty="0"/>
        </a:p>
      </dsp:txBody>
      <dsp:txXfrm>
        <a:off x="74099" y="1871954"/>
        <a:ext cx="2699580" cy="644803"/>
      </dsp:txXfrm>
    </dsp:sp>
    <dsp:sp modelId="{47E487D6-FCEC-464F-BB17-3CCC4C2705E5}">
      <dsp:nvSpPr>
        <dsp:cNvPr id="0" name=""/>
        <dsp:cNvSpPr/>
      </dsp:nvSpPr>
      <dsp:spPr>
        <a:xfrm rot="5400000">
          <a:off x="1363958" y="2596750"/>
          <a:ext cx="119861" cy="1198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A076D-9609-4120-BECA-9D17828628CA}">
      <dsp:nvSpPr>
        <dsp:cNvPr id="0" name=""/>
        <dsp:cNvSpPr/>
      </dsp:nvSpPr>
      <dsp:spPr>
        <a:xfrm>
          <a:off x="54038" y="2776543"/>
          <a:ext cx="2739702" cy="6849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Mech Engg.</a:t>
          </a:r>
          <a:endParaRPr lang="en-US" sz="3400" kern="1200" dirty="0"/>
        </a:p>
      </dsp:txBody>
      <dsp:txXfrm>
        <a:off x="74099" y="2796604"/>
        <a:ext cx="2699580" cy="644803"/>
      </dsp:txXfrm>
    </dsp:sp>
    <dsp:sp modelId="{101B3A35-1C82-4D85-A62C-74C255455950}">
      <dsp:nvSpPr>
        <dsp:cNvPr id="0" name=""/>
        <dsp:cNvSpPr/>
      </dsp:nvSpPr>
      <dsp:spPr>
        <a:xfrm rot="5400000">
          <a:off x="1363958" y="3521400"/>
          <a:ext cx="119861" cy="1198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8306B-F089-4F92-9644-8A12DA1DE042}">
      <dsp:nvSpPr>
        <dsp:cNvPr id="0" name=""/>
        <dsp:cNvSpPr/>
      </dsp:nvSpPr>
      <dsp:spPr>
        <a:xfrm>
          <a:off x="54038" y="3701193"/>
          <a:ext cx="2739702" cy="6849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Electrical Engg.</a:t>
          </a:r>
          <a:endParaRPr lang="en-US" sz="3400" kern="1200" dirty="0"/>
        </a:p>
      </dsp:txBody>
      <dsp:txXfrm>
        <a:off x="74099" y="3721254"/>
        <a:ext cx="2699580" cy="644803"/>
      </dsp:txXfrm>
    </dsp:sp>
    <dsp:sp modelId="{E87EF589-9573-4574-A303-F3757A1F5FAD}">
      <dsp:nvSpPr>
        <dsp:cNvPr id="0" name=""/>
        <dsp:cNvSpPr/>
      </dsp:nvSpPr>
      <dsp:spPr>
        <a:xfrm rot="5400000">
          <a:off x="1363958" y="4446049"/>
          <a:ext cx="119861" cy="1198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0EAE7-DC12-435E-9668-B87A730CE6C7}">
      <dsp:nvSpPr>
        <dsp:cNvPr id="0" name=""/>
        <dsp:cNvSpPr/>
      </dsp:nvSpPr>
      <dsp:spPr>
        <a:xfrm>
          <a:off x="54038" y="4625842"/>
          <a:ext cx="2739702" cy="6849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Signalling</a:t>
          </a:r>
          <a:endParaRPr lang="en-US" sz="3400" kern="1200" dirty="0"/>
        </a:p>
      </dsp:txBody>
      <dsp:txXfrm>
        <a:off x="74099" y="4645903"/>
        <a:ext cx="2699580" cy="644803"/>
      </dsp:txXfrm>
    </dsp:sp>
    <dsp:sp modelId="{A3ABC31C-3ECC-45C0-8E2B-89220774E7C1}">
      <dsp:nvSpPr>
        <dsp:cNvPr id="0" name=""/>
        <dsp:cNvSpPr/>
      </dsp:nvSpPr>
      <dsp:spPr>
        <a:xfrm>
          <a:off x="3177299" y="2594"/>
          <a:ext cx="2739702" cy="684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Back office</a:t>
          </a:r>
          <a:endParaRPr lang="en-US" sz="4100" kern="1200" dirty="0"/>
        </a:p>
      </dsp:txBody>
      <dsp:txXfrm>
        <a:off x="3197360" y="22655"/>
        <a:ext cx="2699580" cy="644803"/>
      </dsp:txXfrm>
    </dsp:sp>
    <dsp:sp modelId="{8E8E706F-3C77-4503-908C-312CA9D0127B}">
      <dsp:nvSpPr>
        <dsp:cNvPr id="0" name=""/>
        <dsp:cNvSpPr/>
      </dsp:nvSpPr>
      <dsp:spPr>
        <a:xfrm rot="5400000">
          <a:off x="4487220" y="747451"/>
          <a:ext cx="119861" cy="1198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9B9E1-74A5-4177-AAD1-B5287E281ECA}">
      <dsp:nvSpPr>
        <dsp:cNvPr id="0" name=""/>
        <dsp:cNvSpPr/>
      </dsp:nvSpPr>
      <dsp:spPr>
        <a:xfrm>
          <a:off x="3177299" y="927244"/>
          <a:ext cx="2739702" cy="6849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Accounts</a:t>
          </a:r>
          <a:endParaRPr lang="en-US" sz="3400" kern="1200" dirty="0"/>
        </a:p>
      </dsp:txBody>
      <dsp:txXfrm>
        <a:off x="3197360" y="947305"/>
        <a:ext cx="2699580" cy="644803"/>
      </dsp:txXfrm>
    </dsp:sp>
    <dsp:sp modelId="{0698FC1B-F3F2-4C1A-A045-EE08F635A6CE}">
      <dsp:nvSpPr>
        <dsp:cNvPr id="0" name=""/>
        <dsp:cNvSpPr/>
      </dsp:nvSpPr>
      <dsp:spPr>
        <a:xfrm rot="5400000">
          <a:off x="4487220" y="1672100"/>
          <a:ext cx="119861" cy="1198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0DC3A-BA52-4EFF-83DC-FE0497A503CD}">
      <dsp:nvSpPr>
        <dsp:cNvPr id="0" name=""/>
        <dsp:cNvSpPr/>
      </dsp:nvSpPr>
      <dsp:spPr>
        <a:xfrm>
          <a:off x="3177299" y="1851893"/>
          <a:ext cx="2739702" cy="6849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Personnel </a:t>
          </a:r>
          <a:endParaRPr lang="en-US" sz="3400" kern="1200" dirty="0"/>
        </a:p>
      </dsp:txBody>
      <dsp:txXfrm>
        <a:off x="3197360" y="1871954"/>
        <a:ext cx="2699580" cy="644803"/>
      </dsp:txXfrm>
    </dsp:sp>
    <dsp:sp modelId="{960DC9EB-EA7F-4813-A18A-E333353EB3BF}">
      <dsp:nvSpPr>
        <dsp:cNvPr id="0" name=""/>
        <dsp:cNvSpPr/>
      </dsp:nvSpPr>
      <dsp:spPr>
        <a:xfrm rot="5400000">
          <a:off x="4487220" y="2596750"/>
          <a:ext cx="119861" cy="1198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7F451-1BA3-4257-B156-AC7E9783BEA0}">
      <dsp:nvSpPr>
        <dsp:cNvPr id="0" name=""/>
        <dsp:cNvSpPr/>
      </dsp:nvSpPr>
      <dsp:spPr>
        <a:xfrm>
          <a:off x="3177299" y="2776543"/>
          <a:ext cx="2739702" cy="68492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Stores (Procure)</a:t>
          </a:r>
          <a:endParaRPr lang="en-US" sz="3400" kern="1200" dirty="0"/>
        </a:p>
      </dsp:txBody>
      <dsp:txXfrm>
        <a:off x="3197360" y="2796604"/>
        <a:ext cx="2699580" cy="64480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E7B95-CBCF-48DC-AFBF-D6D81B571902}">
      <dsp:nvSpPr>
        <dsp:cNvPr id="0" name=""/>
        <dsp:cNvSpPr/>
      </dsp:nvSpPr>
      <dsp:spPr>
        <a:xfrm>
          <a:off x="4812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3CB4A-2FF0-49BA-9840-8778DFE02121}">
      <dsp:nvSpPr>
        <dsp:cNvPr id="0" name=""/>
        <dsp:cNvSpPr/>
      </dsp:nvSpPr>
      <dsp:spPr>
        <a:xfrm>
          <a:off x="4812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Transport</a:t>
          </a:r>
          <a:endParaRPr lang="en-US" sz="1800" kern="1200" dirty="0"/>
        </a:p>
      </dsp:txBody>
      <dsp:txXfrm>
        <a:off x="4812" y="1411425"/>
        <a:ext cx="1660563" cy="616068"/>
      </dsp:txXfrm>
    </dsp:sp>
    <dsp:sp modelId="{F45C8C7D-4A3C-4AD6-A8ED-AAC94689158E}">
      <dsp:nvSpPr>
        <dsp:cNvPr id="0" name=""/>
        <dsp:cNvSpPr/>
      </dsp:nvSpPr>
      <dsp:spPr>
        <a:xfrm>
          <a:off x="183150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5BC90-8479-4993-AAE9-5B35755BDBFA}">
      <dsp:nvSpPr>
        <dsp:cNvPr id="0" name=""/>
        <dsp:cNvSpPr/>
      </dsp:nvSpPr>
      <dsp:spPr>
        <a:xfrm>
          <a:off x="1831501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Energy</a:t>
          </a:r>
          <a:endParaRPr lang="en-US" sz="1800" kern="1200" dirty="0"/>
        </a:p>
      </dsp:txBody>
      <dsp:txXfrm>
        <a:off x="1831501" y="1411425"/>
        <a:ext cx="1660563" cy="616068"/>
      </dsp:txXfrm>
    </dsp:sp>
    <dsp:sp modelId="{86286E3B-3398-4B9A-8F16-2515AFB8EB15}">
      <dsp:nvSpPr>
        <dsp:cNvPr id="0" name=""/>
        <dsp:cNvSpPr/>
      </dsp:nvSpPr>
      <dsp:spPr>
        <a:xfrm>
          <a:off x="365819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B9AB6-252B-4C3E-ADD3-3D96BF6B6602}">
      <dsp:nvSpPr>
        <dsp:cNvPr id="0" name=""/>
        <dsp:cNvSpPr/>
      </dsp:nvSpPr>
      <dsp:spPr>
        <a:xfrm>
          <a:off x="3658191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Communication</a:t>
          </a:r>
          <a:endParaRPr lang="en-US" sz="1800" kern="1200" dirty="0"/>
        </a:p>
      </dsp:txBody>
      <dsp:txXfrm>
        <a:off x="3658191" y="1411425"/>
        <a:ext cx="1660563" cy="616068"/>
      </dsp:txXfrm>
    </dsp:sp>
    <dsp:sp modelId="{8F258749-C37E-4088-A619-39D0213C7E91}">
      <dsp:nvSpPr>
        <dsp:cNvPr id="0" name=""/>
        <dsp:cNvSpPr/>
      </dsp:nvSpPr>
      <dsp:spPr>
        <a:xfrm>
          <a:off x="548488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4AA20-F439-4F67-BFAE-E2FBD8C745A5}">
      <dsp:nvSpPr>
        <dsp:cNvPr id="0" name=""/>
        <dsp:cNvSpPr/>
      </dsp:nvSpPr>
      <dsp:spPr>
        <a:xfrm>
          <a:off x="548488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“Social” Infrastructure</a:t>
          </a:r>
          <a:endParaRPr lang="en-US" sz="1800" kern="1200" dirty="0"/>
        </a:p>
      </dsp:txBody>
      <dsp:txXfrm>
        <a:off x="5484880" y="1411425"/>
        <a:ext cx="1660563" cy="616068"/>
      </dsp:txXfrm>
    </dsp:sp>
    <dsp:sp modelId="{5D7FA77B-F0CC-4434-A021-423263FF53B0}">
      <dsp:nvSpPr>
        <dsp:cNvPr id="0" name=""/>
        <dsp:cNvSpPr/>
      </dsp:nvSpPr>
      <dsp:spPr>
        <a:xfrm>
          <a:off x="731157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738AE-841A-45DB-B891-A721926B1976}">
      <dsp:nvSpPr>
        <dsp:cNvPr id="0" name=""/>
        <dsp:cNvSpPr/>
      </dsp:nvSpPr>
      <dsp:spPr>
        <a:xfrm>
          <a:off x="731157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Commercial Infra</a:t>
          </a:r>
          <a:endParaRPr lang="en-US" sz="1800" kern="1200" dirty="0"/>
        </a:p>
      </dsp:txBody>
      <dsp:txXfrm>
        <a:off x="7311570" y="1411425"/>
        <a:ext cx="1660563" cy="61606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A4027-D533-47E7-A7E6-9F83F06A29B9}">
      <dsp:nvSpPr>
        <dsp:cNvPr id="0" name=""/>
        <dsp:cNvSpPr/>
      </dsp:nvSpPr>
      <dsp:spPr>
        <a:xfrm>
          <a:off x="659384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E8999-25F7-4DE2-B3CF-439D74D5902D}">
      <dsp:nvSpPr>
        <dsp:cNvPr id="0" name=""/>
        <dsp:cNvSpPr/>
      </dsp:nvSpPr>
      <dsp:spPr>
        <a:xfrm>
          <a:off x="659384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Road</a:t>
          </a:r>
          <a:endParaRPr lang="en-US" sz="2900" kern="1200" dirty="0"/>
        </a:p>
      </dsp:txBody>
      <dsp:txXfrm>
        <a:off x="659384" y="1123289"/>
        <a:ext cx="1629614" cy="604586"/>
      </dsp:txXfrm>
    </dsp:sp>
    <dsp:sp modelId="{0B57600F-9D62-445E-9274-DC2B8D64DF51}">
      <dsp:nvSpPr>
        <dsp:cNvPr id="0" name=""/>
        <dsp:cNvSpPr/>
      </dsp:nvSpPr>
      <dsp:spPr>
        <a:xfrm>
          <a:off x="2452028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78D0-959A-442E-ADA2-987AFB3DB793}">
      <dsp:nvSpPr>
        <dsp:cNvPr id="0" name=""/>
        <dsp:cNvSpPr/>
      </dsp:nvSpPr>
      <dsp:spPr>
        <a:xfrm>
          <a:off x="2452028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Rail</a:t>
          </a:r>
          <a:endParaRPr lang="en-US" sz="2900" kern="1200" dirty="0"/>
        </a:p>
      </dsp:txBody>
      <dsp:txXfrm>
        <a:off x="2452028" y="1123289"/>
        <a:ext cx="1629614" cy="604586"/>
      </dsp:txXfrm>
    </dsp:sp>
    <dsp:sp modelId="{59EE8C43-4D3F-4851-8E55-6FAF7677919D}">
      <dsp:nvSpPr>
        <dsp:cNvPr id="0" name=""/>
        <dsp:cNvSpPr/>
      </dsp:nvSpPr>
      <dsp:spPr>
        <a:xfrm>
          <a:off x="4244672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44FB0-8A13-434D-9A42-10DD70816FB7}">
      <dsp:nvSpPr>
        <dsp:cNvPr id="0" name=""/>
        <dsp:cNvSpPr/>
      </dsp:nvSpPr>
      <dsp:spPr>
        <a:xfrm>
          <a:off x="4244672" y="1123289"/>
          <a:ext cx="1629614" cy="604586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Air</a:t>
          </a:r>
          <a:endParaRPr lang="en-US" sz="2900" kern="1200" dirty="0"/>
        </a:p>
      </dsp:txBody>
      <dsp:txXfrm>
        <a:off x="4244672" y="1123289"/>
        <a:ext cx="1629614" cy="604586"/>
      </dsp:txXfrm>
    </dsp:sp>
    <dsp:sp modelId="{24F65608-7FCC-48B6-A4A6-9458434FE986}">
      <dsp:nvSpPr>
        <dsp:cNvPr id="0" name=""/>
        <dsp:cNvSpPr/>
      </dsp:nvSpPr>
      <dsp:spPr>
        <a:xfrm>
          <a:off x="6037316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BA023-A834-4D6F-9B7B-1BECF6862AC2}">
      <dsp:nvSpPr>
        <dsp:cNvPr id="0" name=""/>
        <dsp:cNvSpPr/>
      </dsp:nvSpPr>
      <dsp:spPr>
        <a:xfrm>
          <a:off x="6037316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Shipping</a:t>
          </a:r>
          <a:endParaRPr lang="en-US" sz="2900" kern="1200" dirty="0"/>
        </a:p>
      </dsp:txBody>
      <dsp:txXfrm>
        <a:off x="6037316" y="1123289"/>
        <a:ext cx="1629614" cy="60458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27461" y="845"/>
          <a:ext cx="270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Water Sanitation: SBM</a:t>
          </a:r>
          <a:endParaRPr lang="en-US" sz="2400" kern="1200" dirty="0"/>
        </a:p>
      </dsp:txBody>
      <dsp:txXfrm>
        <a:off x="27461" y="845"/>
        <a:ext cx="2700000" cy="558190"/>
      </dsp:txXfrm>
    </dsp:sp>
    <dsp:sp modelId="{B9DB8C87-D29A-44DC-A95F-EBC766EF8746}">
      <dsp:nvSpPr>
        <dsp:cNvPr id="0" name=""/>
        <dsp:cNvSpPr/>
      </dsp:nvSpPr>
      <dsp:spPr>
        <a:xfrm>
          <a:off x="117462" y="586946"/>
          <a:ext cx="252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Rural Infra &lt;BIPASA&gt;</a:t>
          </a:r>
          <a:endParaRPr lang="en-US" sz="2400" kern="1200" dirty="0"/>
        </a:p>
      </dsp:txBody>
      <dsp:txXfrm>
        <a:off x="117462" y="586946"/>
        <a:ext cx="2520000" cy="558190"/>
      </dsp:txXfrm>
    </dsp:sp>
    <dsp:sp modelId="{1EDA175E-8E67-4E09-B967-39524A56233D}">
      <dsp:nvSpPr>
        <dsp:cNvPr id="0" name=""/>
        <dsp:cNvSpPr/>
      </dsp:nvSpPr>
      <dsp:spPr>
        <a:xfrm>
          <a:off x="634962" y="1173046"/>
          <a:ext cx="1485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Urban Infra:</a:t>
          </a:r>
          <a:endParaRPr lang="en-US" sz="2400" kern="1200" dirty="0"/>
        </a:p>
      </dsp:txBody>
      <dsp:txXfrm>
        <a:off x="634962" y="1173046"/>
        <a:ext cx="1485000" cy="558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8C87-D29A-44DC-A95F-EBC766EF8746}">
      <dsp:nvSpPr>
        <dsp:cNvPr id="0" name=""/>
        <dsp:cNvSpPr/>
      </dsp:nvSpPr>
      <dsp:spPr>
        <a:xfrm>
          <a:off x="509706" y="1095"/>
          <a:ext cx="720000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GIFT city </a:t>
          </a:r>
          <a:endParaRPr lang="en-US" sz="1600" kern="1200" dirty="0"/>
        </a:p>
      </dsp:txBody>
      <dsp:txXfrm>
        <a:off x="509706" y="1095"/>
        <a:ext cx="720000" cy="527010"/>
      </dsp:txXfrm>
    </dsp:sp>
    <dsp:sp modelId="{B32ABB1E-DB6F-4388-A0EE-4A84128162D7}">
      <dsp:nvSpPr>
        <dsp:cNvPr id="0" name=""/>
        <dsp:cNvSpPr/>
      </dsp:nvSpPr>
      <dsp:spPr>
        <a:xfrm>
          <a:off x="143606" y="554456"/>
          <a:ext cx="1452198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Strategic Oil  Reserve </a:t>
          </a:r>
          <a:endParaRPr lang="en-US" sz="1600" kern="1200" dirty="0"/>
        </a:p>
      </dsp:txBody>
      <dsp:txXfrm>
        <a:off x="143606" y="554456"/>
        <a:ext cx="1452198" cy="527010"/>
      </dsp:txXfrm>
    </dsp:sp>
    <dsp:sp modelId="{80FC278C-1F63-4C82-988C-3F126DE388ED}">
      <dsp:nvSpPr>
        <dsp:cNvPr id="0" name=""/>
        <dsp:cNvSpPr/>
      </dsp:nvSpPr>
      <dsp:spPr>
        <a:xfrm>
          <a:off x="152398" y="1107817"/>
          <a:ext cx="1434615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Mega food parks</a:t>
          </a:r>
          <a:endParaRPr lang="en-US" sz="1600" kern="1200" dirty="0"/>
        </a:p>
      </dsp:txBody>
      <dsp:txXfrm>
        <a:off x="152398" y="1107817"/>
        <a:ext cx="1434615" cy="527010"/>
      </dsp:txXfrm>
    </dsp:sp>
    <dsp:sp modelId="{33288450-A0C3-4305-B9F0-E561AA170664}">
      <dsp:nvSpPr>
        <dsp:cNvPr id="0" name=""/>
        <dsp:cNvSpPr/>
      </dsp:nvSpPr>
      <dsp:spPr>
        <a:xfrm>
          <a:off x="152398" y="1661178"/>
          <a:ext cx="1434614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SEZ, TEE..</a:t>
          </a:r>
          <a:endParaRPr lang="en-US" sz="1600" kern="1200" dirty="0"/>
        </a:p>
      </dsp:txBody>
      <dsp:txXfrm>
        <a:off x="152398" y="1661178"/>
        <a:ext cx="1434614" cy="52701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339075" y="20"/>
          <a:ext cx="1665000" cy="8288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bg1"/>
              </a:solidFill>
            </a:rPr>
            <a:t>Survey</a:t>
          </a:r>
          <a:endParaRPr lang="en-US" sz="4500" kern="1200" dirty="0">
            <a:solidFill>
              <a:schemeClr val="bg1"/>
            </a:solidFill>
          </a:endParaRPr>
        </a:p>
      </dsp:txBody>
      <dsp:txXfrm>
        <a:off x="339075" y="20"/>
        <a:ext cx="1665000" cy="828815"/>
      </dsp:txXfrm>
    </dsp:sp>
    <dsp:sp modelId="{C4F52A40-7C9D-4085-98C9-872BB07AE893}">
      <dsp:nvSpPr>
        <dsp:cNvPr id="0" name=""/>
        <dsp:cNvSpPr/>
      </dsp:nvSpPr>
      <dsp:spPr>
        <a:xfrm>
          <a:off x="226575" y="870277"/>
          <a:ext cx="1890000" cy="8288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bg1"/>
              </a:solidFill>
            </a:rPr>
            <a:t>Summit</a:t>
          </a:r>
          <a:endParaRPr lang="en-US" sz="4500" kern="1200" dirty="0">
            <a:solidFill>
              <a:schemeClr val="bg1"/>
            </a:solidFill>
          </a:endParaRPr>
        </a:p>
      </dsp:txBody>
      <dsp:txXfrm>
        <a:off x="226575" y="870277"/>
        <a:ext cx="1890000" cy="82881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2FB20-C666-460D-8870-58EAA9033531}">
      <dsp:nvSpPr>
        <dsp:cNvPr id="0" name=""/>
        <dsp:cNvSpPr/>
      </dsp:nvSpPr>
      <dsp:spPr>
        <a:xfrm>
          <a:off x="57199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202D6-4634-4169-944B-B705203D4E89}">
      <dsp:nvSpPr>
        <dsp:cNvPr id="0" name=""/>
        <dsp:cNvSpPr/>
      </dsp:nvSpPr>
      <dsp:spPr>
        <a:xfrm>
          <a:off x="571997" y="1649737"/>
          <a:ext cx="2391790" cy="887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DGCA: air traffic, licensing</a:t>
          </a:r>
        </a:p>
      </dsp:txBody>
      <dsp:txXfrm>
        <a:off x="571997" y="1649737"/>
        <a:ext cx="2391790" cy="887354"/>
      </dsp:txXfrm>
    </dsp:sp>
    <dsp:sp modelId="{3314E1BF-1E81-4910-A9F1-8F5966D57CB0}">
      <dsp:nvSpPr>
        <dsp:cNvPr id="0" name=""/>
        <dsp:cNvSpPr/>
      </dsp:nvSpPr>
      <dsp:spPr>
        <a:xfrm>
          <a:off x="320306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7BC67-3B49-4E92-9547-A9C345F4EFF8}">
      <dsp:nvSpPr>
        <dsp:cNvPr id="0" name=""/>
        <dsp:cNvSpPr/>
      </dsp:nvSpPr>
      <dsp:spPr>
        <a:xfrm>
          <a:off x="3203067" y="1649737"/>
          <a:ext cx="2391790" cy="887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AAI airport: 125 airports</a:t>
          </a:r>
        </a:p>
      </dsp:txBody>
      <dsp:txXfrm>
        <a:off x="3203067" y="1649737"/>
        <a:ext cx="2391790" cy="887354"/>
      </dsp:txXfrm>
    </dsp:sp>
    <dsp:sp modelId="{C6A65260-E35B-48BB-AB11-B4A4D24C3DE5}">
      <dsp:nvSpPr>
        <dsp:cNvPr id="0" name=""/>
        <dsp:cNvSpPr/>
      </dsp:nvSpPr>
      <dsp:spPr>
        <a:xfrm>
          <a:off x="583413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05347-5BA9-4E33-92B0-CF800F1399BB}">
      <dsp:nvSpPr>
        <dsp:cNvPr id="0" name=""/>
        <dsp:cNvSpPr/>
      </dsp:nvSpPr>
      <dsp:spPr>
        <a:xfrm>
          <a:off x="5834137" y="1649737"/>
          <a:ext cx="2391790" cy="887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Bureau of civil aviation security</a:t>
          </a:r>
        </a:p>
      </dsp:txBody>
      <dsp:txXfrm>
        <a:off x="5834137" y="1649737"/>
        <a:ext cx="2391790" cy="887354"/>
      </dsp:txXfrm>
    </dsp:sp>
    <dsp:sp modelId="{DE984594-EE8F-4B7A-B6F6-15FF04C1E6D6}">
      <dsp:nvSpPr>
        <dsp:cNvPr id="0" name=""/>
        <dsp:cNvSpPr/>
      </dsp:nvSpPr>
      <dsp:spPr>
        <a:xfrm>
          <a:off x="57199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D775B-FF20-4E69-8846-25EB88EC7AA4}">
      <dsp:nvSpPr>
        <dsp:cNvPr id="0" name=""/>
        <dsp:cNvSpPr/>
      </dsp:nvSpPr>
      <dsp:spPr>
        <a:xfrm>
          <a:off x="571997" y="4424214"/>
          <a:ext cx="2391790" cy="887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Commission of Railway safety</a:t>
          </a:r>
        </a:p>
      </dsp:txBody>
      <dsp:txXfrm>
        <a:off x="571997" y="4424214"/>
        <a:ext cx="2391790" cy="887354"/>
      </dsp:txXfrm>
    </dsp:sp>
    <dsp:sp modelId="{5A11B9DC-43D8-4B11-8DA5-22045EBC60C8}">
      <dsp:nvSpPr>
        <dsp:cNvPr id="0" name=""/>
        <dsp:cNvSpPr/>
      </dsp:nvSpPr>
      <dsp:spPr>
        <a:xfrm>
          <a:off x="320306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F0478-6FD9-4264-B7AB-69B900970E6A}">
      <dsp:nvSpPr>
        <dsp:cNvPr id="0" name=""/>
        <dsp:cNvSpPr/>
      </dsp:nvSpPr>
      <dsp:spPr>
        <a:xfrm>
          <a:off x="3203067" y="4424214"/>
          <a:ext cx="2391790" cy="887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Air India -&gt; Hotel corp. ltd.</a:t>
          </a:r>
        </a:p>
      </dsp:txBody>
      <dsp:txXfrm>
        <a:off x="3203067" y="4424214"/>
        <a:ext cx="2391790" cy="887354"/>
      </dsp:txXfrm>
    </dsp:sp>
    <dsp:sp modelId="{2E53CB1C-B3DA-480B-8483-BF86E32E1DDA}">
      <dsp:nvSpPr>
        <dsp:cNvPr id="0" name=""/>
        <dsp:cNvSpPr/>
      </dsp:nvSpPr>
      <dsp:spPr>
        <a:xfrm>
          <a:off x="583413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E8F96-8A15-400F-9A54-8154FCD0ED59}">
      <dsp:nvSpPr>
        <dsp:cNvPr id="0" name=""/>
        <dsp:cNvSpPr/>
      </dsp:nvSpPr>
      <dsp:spPr>
        <a:xfrm>
          <a:off x="5834137" y="4424214"/>
          <a:ext cx="2391790" cy="887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Pawan</a:t>
          </a:r>
          <a:r>
            <a:rPr lang="en-US" sz="2000" kern="1200" dirty="0"/>
            <a:t> Hans, offshore oil, hill areas</a:t>
          </a:r>
        </a:p>
      </dsp:txBody>
      <dsp:txXfrm>
        <a:off x="5834137" y="4424214"/>
        <a:ext cx="2391790" cy="88735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CD3F1-CDFF-4927-8CF2-E4E68C531C23}">
      <dsp:nvSpPr>
        <dsp:cNvPr id="0" name=""/>
        <dsp:cNvSpPr/>
      </dsp:nvSpPr>
      <dsp:spPr>
        <a:xfrm>
          <a:off x="0" y="0"/>
          <a:ext cx="4155214" cy="6098746"/>
        </a:xfrm>
        <a:prstGeom prst="triangl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4675C-2B1C-4651-A097-BB3A921DDBD0}">
      <dsp:nvSpPr>
        <dsp:cNvPr id="0" name=""/>
        <dsp:cNvSpPr/>
      </dsp:nvSpPr>
      <dsp:spPr>
        <a:xfrm>
          <a:off x="2077607" y="613150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Class I: 100,000 and above; (MAX CITIES HERE)</a:t>
          </a:r>
          <a:endParaRPr lang="en-US" sz="1900" kern="1200" dirty="0"/>
        </a:p>
      </dsp:txBody>
      <dsp:txXfrm>
        <a:off x="2112844" y="648387"/>
        <a:ext cx="2630415" cy="651369"/>
      </dsp:txXfrm>
    </dsp:sp>
    <dsp:sp modelId="{328006D8-D6BE-4F24-8C3F-BE30532A4652}">
      <dsp:nvSpPr>
        <dsp:cNvPr id="0" name=""/>
        <dsp:cNvSpPr/>
      </dsp:nvSpPr>
      <dsp:spPr>
        <a:xfrm>
          <a:off x="2077607" y="1425224"/>
          <a:ext cx="2700889" cy="721843"/>
        </a:xfrm>
        <a:prstGeom prst="round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shade val="50000"/>
              <a:hueOff val="-100408"/>
              <a:satOff val="-676"/>
              <a:lumOff val="135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Class II: 50,000 to 99,999; </a:t>
          </a:r>
          <a:endParaRPr lang="en-US" sz="1900" kern="1200" dirty="0"/>
        </a:p>
      </dsp:txBody>
      <dsp:txXfrm>
        <a:off x="2112844" y="1460461"/>
        <a:ext cx="2630415" cy="651369"/>
      </dsp:txXfrm>
    </dsp:sp>
    <dsp:sp modelId="{DC8B8984-7D67-4C78-BE48-92D86FD866D9}">
      <dsp:nvSpPr>
        <dsp:cNvPr id="0" name=""/>
        <dsp:cNvSpPr/>
      </dsp:nvSpPr>
      <dsp:spPr>
        <a:xfrm>
          <a:off x="2077607" y="2237298"/>
          <a:ext cx="2700889" cy="721843"/>
        </a:xfrm>
        <a:prstGeom prst="round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shade val="50000"/>
              <a:hueOff val="-200817"/>
              <a:satOff val="-1352"/>
              <a:lumOff val="271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Class III: 20,000 to 49,999; </a:t>
          </a:r>
          <a:endParaRPr lang="en-US" sz="1900" kern="1200" dirty="0"/>
        </a:p>
      </dsp:txBody>
      <dsp:txXfrm>
        <a:off x="2112844" y="2272535"/>
        <a:ext cx="2630415" cy="651369"/>
      </dsp:txXfrm>
    </dsp:sp>
    <dsp:sp modelId="{55A5FF1E-4F1B-492C-8AC8-67F62AB01A71}">
      <dsp:nvSpPr>
        <dsp:cNvPr id="0" name=""/>
        <dsp:cNvSpPr/>
      </dsp:nvSpPr>
      <dsp:spPr>
        <a:xfrm>
          <a:off x="2077607" y="3049373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301225"/>
              <a:satOff val="-2028"/>
              <a:lumOff val="407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Class IV: 10,000 to 19,999; </a:t>
          </a:r>
          <a:endParaRPr lang="en-US" sz="1900" kern="1200"/>
        </a:p>
      </dsp:txBody>
      <dsp:txXfrm>
        <a:off x="2112844" y="3084610"/>
        <a:ext cx="2630415" cy="651369"/>
      </dsp:txXfrm>
    </dsp:sp>
    <dsp:sp modelId="{2BC5AE7E-45E4-4865-84FA-4008F69FC7C2}">
      <dsp:nvSpPr>
        <dsp:cNvPr id="0" name=""/>
        <dsp:cNvSpPr/>
      </dsp:nvSpPr>
      <dsp:spPr>
        <a:xfrm>
          <a:off x="2077607" y="3861447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200817"/>
              <a:satOff val="-1352"/>
              <a:lumOff val="271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Class V: 5,000 to 9,999</a:t>
          </a:r>
          <a:endParaRPr lang="en-US" sz="1900" kern="1200" dirty="0"/>
        </a:p>
      </dsp:txBody>
      <dsp:txXfrm>
        <a:off x="2112844" y="3896684"/>
        <a:ext cx="2630415" cy="651369"/>
      </dsp:txXfrm>
    </dsp:sp>
    <dsp:sp modelId="{0DC69777-C2B0-4D42-88D9-D758172C5795}">
      <dsp:nvSpPr>
        <dsp:cNvPr id="0" name=""/>
        <dsp:cNvSpPr/>
      </dsp:nvSpPr>
      <dsp:spPr>
        <a:xfrm>
          <a:off x="2077607" y="4673521"/>
          <a:ext cx="2700889" cy="7218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100408"/>
              <a:satOff val="-676"/>
              <a:lumOff val="135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Class 6 Less= &gt;5k rural areas</a:t>
          </a:r>
          <a:endParaRPr lang="en-US" sz="1900" kern="1200" dirty="0"/>
        </a:p>
      </dsp:txBody>
      <dsp:txXfrm>
        <a:off x="2112844" y="4708758"/>
        <a:ext cx="2630415" cy="65136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64364-30F6-462C-9A52-908E3A55C5CF}">
      <dsp:nvSpPr>
        <dsp:cNvPr id="0" name=""/>
        <dsp:cNvSpPr/>
      </dsp:nvSpPr>
      <dsp:spPr>
        <a:xfrm rot="16200000">
          <a:off x="-1689312" y="2761689"/>
          <a:ext cx="4144423" cy="656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78820" bIns="0" numCol="1" spcCol="1270" anchor="t" anchorCtr="0">
          <a:noAutofit/>
        </a:bodyPr>
        <a:lstStyle/>
        <a:p>
          <a:pPr lvl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/>
            <a:t>Union</a:t>
          </a:r>
        </a:p>
      </dsp:txBody>
      <dsp:txXfrm>
        <a:off x="-1689312" y="2761689"/>
        <a:ext cx="4144423" cy="656299"/>
      </dsp:txXfrm>
    </dsp:sp>
    <dsp:sp modelId="{DDF2F973-0C5B-42B6-996A-318FCD6B057E}">
      <dsp:nvSpPr>
        <dsp:cNvPr id="0" name=""/>
        <dsp:cNvSpPr/>
      </dsp:nvSpPr>
      <dsp:spPr>
        <a:xfrm>
          <a:off x="711048" y="1017627"/>
          <a:ext cx="3269067" cy="4144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578820" rIns="277368" bIns="277368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/>
            <a:t>Max. service tax 10%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/>
            <a:t>VGF: 80:20 / 90:10 – through regional connectivity fund via levy on air passengers</a:t>
          </a:r>
        </a:p>
      </dsp:txBody>
      <dsp:txXfrm>
        <a:off x="711048" y="1017627"/>
        <a:ext cx="3269067" cy="4144423"/>
      </dsp:txXfrm>
    </dsp:sp>
    <dsp:sp modelId="{7BE15069-103F-476D-8DF8-37272ED844E2}">
      <dsp:nvSpPr>
        <dsp:cNvPr id="0" name=""/>
        <dsp:cNvSpPr/>
      </dsp:nvSpPr>
      <dsp:spPr>
        <a:xfrm>
          <a:off x="76230" y="151312"/>
          <a:ext cx="1269637" cy="1312598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D8849-941D-4C67-A0B2-AC7D382243D2}">
      <dsp:nvSpPr>
        <dsp:cNvPr id="0" name=""/>
        <dsp:cNvSpPr/>
      </dsp:nvSpPr>
      <dsp:spPr>
        <a:xfrm rot="16200000">
          <a:off x="3073747" y="2761689"/>
          <a:ext cx="4144423" cy="656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78820" bIns="0" numCol="1" spcCol="1270" anchor="t" anchorCtr="0">
          <a:noAutofit/>
        </a:bodyPr>
        <a:lstStyle/>
        <a:p>
          <a:pPr lvl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/>
            <a:t>State have to</a:t>
          </a:r>
        </a:p>
      </dsp:txBody>
      <dsp:txXfrm>
        <a:off x="3073747" y="2761689"/>
        <a:ext cx="4144423" cy="656299"/>
      </dsp:txXfrm>
    </dsp:sp>
    <dsp:sp modelId="{95B76740-792C-4937-9FF1-05F186AC405B}">
      <dsp:nvSpPr>
        <dsp:cNvPr id="0" name=""/>
        <dsp:cNvSpPr/>
      </dsp:nvSpPr>
      <dsp:spPr>
        <a:xfrm>
          <a:off x="5474108" y="1017627"/>
          <a:ext cx="3269067" cy="4144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578820" rIns="277368" bIns="277368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/>
            <a:t>Max. 1% VAT on ATF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/>
            <a:t>Water, sewage etc. @concessional rates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Fire &amp; security @FREE</a:t>
          </a:r>
          <a:endParaRPr lang="en-US" sz="3000" kern="1200" dirty="0"/>
        </a:p>
      </dsp:txBody>
      <dsp:txXfrm>
        <a:off x="5474108" y="1017627"/>
        <a:ext cx="3269067" cy="4144423"/>
      </dsp:txXfrm>
    </dsp:sp>
    <dsp:sp modelId="{0B45AAC1-7FBF-4C98-8D7B-8E76ACB2DAFF}">
      <dsp:nvSpPr>
        <dsp:cNvPr id="0" name=""/>
        <dsp:cNvSpPr/>
      </dsp:nvSpPr>
      <dsp:spPr>
        <a:xfrm>
          <a:off x="4895626" y="151312"/>
          <a:ext cx="1156963" cy="1312598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D220C-2E5A-443B-80C0-1C3987F35BCC}">
      <dsp:nvSpPr>
        <dsp:cNvPr id="0" name=""/>
        <dsp:cNvSpPr/>
      </dsp:nvSpPr>
      <dsp:spPr>
        <a:xfrm>
          <a:off x="4295" y="783142"/>
          <a:ext cx="2197333" cy="415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53340" rIns="149352" bIns="53340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skilling</a:t>
          </a:r>
        </a:p>
      </dsp:txBody>
      <dsp:txXfrm>
        <a:off x="4295" y="783142"/>
        <a:ext cx="2197333" cy="415800"/>
      </dsp:txXfrm>
    </dsp:sp>
    <dsp:sp modelId="{C910133D-FEFA-4F38-B45A-3AFABECAB21E}">
      <dsp:nvSpPr>
        <dsp:cNvPr id="0" name=""/>
        <dsp:cNvSpPr/>
      </dsp:nvSpPr>
      <dsp:spPr>
        <a:xfrm>
          <a:off x="2201629" y="172436"/>
          <a:ext cx="439466" cy="16372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D2926-CA42-4698-91F7-56B4854DFD8D}">
      <dsp:nvSpPr>
        <dsp:cNvPr id="0" name=""/>
        <dsp:cNvSpPr/>
      </dsp:nvSpPr>
      <dsp:spPr>
        <a:xfrm>
          <a:off x="2816882" y="172436"/>
          <a:ext cx="5976746" cy="1637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/>
            <a:t>Commercial pilot license: ~30 lakh fees.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/>
            <a:t>Still, Lack of regular employment: Tweaking labour contract acts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/>
            <a:t>Subsidized training @public, private academies, 3.3 lakh jobs by 2025</a:t>
          </a:r>
        </a:p>
      </dsp:txBody>
      <dsp:txXfrm>
        <a:off x="2816882" y="172436"/>
        <a:ext cx="5976746" cy="1637212"/>
      </dsp:txXfrm>
    </dsp:sp>
    <dsp:sp modelId="{14013FF5-6B89-4122-BB5A-E91626B7C9D5}">
      <dsp:nvSpPr>
        <dsp:cNvPr id="0" name=""/>
        <dsp:cNvSpPr/>
      </dsp:nvSpPr>
      <dsp:spPr>
        <a:xfrm>
          <a:off x="4295" y="2197098"/>
          <a:ext cx="2197333" cy="415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53340" rIns="149352" bIns="53340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security</a:t>
          </a:r>
        </a:p>
      </dsp:txBody>
      <dsp:txXfrm>
        <a:off x="4295" y="2197098"/>
        <a:ext cx="2197333" cy="415800"/>
      </dsp:txXfrm>
    </dsp:sp>
    <dsp:sp modelId="{754067AA-2152-456A-BF6E-B8F3A67D0B82}">
      <dsp:nvSpPr>
        <dsp:cNvPr id="0" name=""/>
        <dsp:cNvSpPr/>
      </dsp:nvSpPr>
      <dsp:spPr>
        <a:xfrm>
          <a:off x="2201629" y="1885248"/>
          <a:ext cx="439466" cy="1039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E7C76-A9C1-41B9-BC34-AD390198B1FC}">
      <dsp:nvSpPr>
        <dsp:cNvPr id="0" name=""/>
        <dsp:cNvSpPr/>
      </dsp:nvSpPr>
      <dsp:spPr>
        <a:xfrm>
          <a:off x="2816882" y="1885248"/>
          <a:ext cx="5976746" cy="103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/>
            <a:t>DGCA more powers to inspect &amp; fine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/>
            <a:t>Private security agency can be used- must register under PASARA Act 2005, CISF will train them by charging fees.</a:t>
          </a:r>
        </a:p>
      </dsp:txBody>
      <dsp:txXfrm>
        <a:off x="2816882" y="1885248"/>
        <a:ext cx="5976746" cy="1039500"/>
      </dsp:txXfrm>
    </dsp:sp>
    <dsp:sp modelId="{875CF8AE-7834-477C-885D-A6D2D590BFBA}">
      <dsp:nvSpPr>
        <dsp:cNvPr id="0" name=""/>
        <dsp:cNvSpPr/>
      </dsp:nvSpPr>
      <dsp:spPr>
        <a:xfrm>
          <a:off x="4295" y="4091823"/>
          <a:ext cx="2197333" cy="415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53340" rIns="149352" bIns="53340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Misc.</a:t>
          </a:r>
        </a:p>
      </dsp:txBody>
      <dsp:txXfrm>
        <a:off x="4295" y="4091823"/>
        <a:ext cx="2197333" cy="415800"/>
      </dsp:txXfrm>
    </dsp:sp>
    <dsp:sp modelId="{F42DB980-B5A6-4D1A-9AF8-3F197F5E1014}">
      <dsp:nvSpPr>
        <dsp:cNvPr id="0" name=""/>
        <dsp:cNvSpPr/>
      </dsp:nvSpPr>
      <dsp:spPr>
        <a:xfrm>
          <a:off x="2201629" y="3000348"/>
          <a:ext cx="439466" cy="25987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6E953F-420A-4500-B454-DFE546D5CD41}">
      <dsp:nvSpPr>
        <dsp:cNvPr id="0" name=""/>
        <dsp:cNvSpPr/>
      </dsp:nvSpPr>
      <dsp:spPr>
        <a:xfrm>
          <a:off x="2816882" y="3000348"/>
          <a:ext cx="5976746" cy="25987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100" kern="1200" dirty="0">
              <a:solidFill>
                <a:srgbClr val="FFC000"/>
              </a:solidFill>
            </a:rPr>
            <a:t>Max. airfare per hr : Rs.2500/-</a:t>
          </a:r>
          <a:endParaRPr lang="en-US" sz="2100" kern="1200" dirty="0">
            <a:solidFill>
              <a:srgbClr val="FFC000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Route Dispersal Guidelines (RDG) of ‘94 tweaked = more air connectivity to J&amp;K, hill states, island UT. Union to give subsidy to airlines.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5/20 rule scrapped before flying international. (2014)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Chicago Convention 1944: bilateral rights, open skies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/>
            <a:t>Climate change, energy audit.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@costal areas Seaplane tourism, air-sport</a:t>
          </a:r>
        </a:p>
      </dsp:txBody>
      <dsp:txXfrm>
        <a:off x="2816882" y="3000348"/>
        <a:ext cx="5976746" cy="259875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BFABF-A1E1-49C7-95A8-A880388B1EF6}">
      <dsp:nvSpPr>
        <dsp:cNvPr id="0" name=""/>
        <dsp:cNvSpPr/>
      </dsp:nvSpPr>
      <dsp:spPr>
        <a:xfrm rot="4396374">
          <a:off x="193111" y="1652227"/>
          <a:ext cx="2880668" cy="2008907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A2943-5C18-4C8E-A9E5-00167007E7B8}">
      <dsp:nvSpPr>
        <dsp:cNvPr id="0" name=""/>
        <dsp:cNvSpPr/>
      </dsp:nvSpPr>
      <dsp:spPr>
        <a:xfrm>
          <a:off x="1272219" y="1914539"/>
          <a:ext cx="72745" cy="7274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34DF3-7CA9-4505-8811-7D7A91460520}">
      <dsp:nvSpPr>
        <dsp:cNvPr id="0" name=""/>
        <dsp:cNvSpPr/>
      </dsp:nvSpPr>
      <dsp:spPr>
        <a:xfrm>
          <a:off x="1770328" y="2316310"/>
          <a:ext cx="72745" cy="7274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5FDAF-6FE8-415D-85F8-52A1072603C1}">
      <dsp:nvSpPr>
        <dsp:cNvPr id="0" name=""/>
        <dsp:cNvSpPr/>
      </dsp:nvSpPr>
      <dsp:spPr>
        <a:xfrm>
          <a:off x="2143634" y="2786155"/>
          <a:ext cx="72745" cy="72745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7AFF1-01C0-4975-9A35-2A57324AD8DD}">
      <dsp:nvSpPr>
        <dsp:cNvPr id="0" name=""/>
        <dsp:cNvSpPr/>
      </dsp:nvSpPr>
      <dsp:spPr>
        <a:xfrm>
          <a:off x="0" y="988197"/>
          <a:ext cx="1358146" cy="533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Greece</a:t>
          </a:r>
          <a:endParaRPr lang="en-US" sz="3000" kern="1200" dirty="0"/>
        </a:p>
      </dsp:txBody>
      <dsp:txXfrm>
        <a:off x="0" y="988197"/>
        <a:ext cx="1358146" cy="533914"/>
      </dsp:txXfrm>
    </dsp:sp>
    <dsp:sp modelId="{DBAFEB22-490C-4313-88F7-8D4D4F908E70}">
      <dsp:nvSpPr>
        <dsp:cNvPr id="0" name=""/>
        <dsp:cNvSpPr/>
      </dsp:nvSpPr>
      <dsp:spPr>
        <a:xfrm>
          <a:off x="1688505" y="1683955"/>
          <a:ext cx="1982159" cy="533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Japan</a:t>
          </a:r>
          <a:endParaRPr lang="en-US" sz="3000" kern="1200" dirty="0"/>
        </a:p>
      </dsp:txBody>
      <dsp:txXfrm>
        <a:off x="1688505" y="1683955"/>
        <a:ext cx="1982159" cy="533914"/>
      </dsp:txXfrm>
    </dsp:sp>
    <dsp:sp modelId="{3C48F26E-510B-4D6A-8D18-A459CFE16F80}">
      <dsp:nvSpPr>
        <dsp:cNvPr id="0" name=""/>
        <dsp:cNvSpPr/>
      </dsp:nvSpPr>
      <dsp:spPr>
        <a:xfrm>
          <a:off x="0" y="2085726"/>
          <a:ext cx="1578385" cy="533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China</a:t>
          </a:r>
          <a:endParaRPr lang="en-US" sz="3000" kern="1200" dirty="0"/>
        </a:p>
      </dsp:txBody>
      <dsp:txXfrm>
        <a:off x="0" y="2085726"/>
        <a:ext cx="1578385" cy="533914"/>
      </dsp:txXfrm>
    </dsp:sp>
    <dsp:sp modelId="{2FC68546-68E3-4754-B705-26D4D59176EF}">
      <dsp:nvSpPr>
        <dsp:cNvPr id="0" name=""/>
        <dsp:cNvSpPr/>
      </dsp:nvSpPr>
      <dsp:spPr>
        <a:xfrm>
          <a:off x="2459345" y="2555571"/>
          <a:ext cx="1211319" cy="533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German</a:t>
          </a:r>
          <a:endParaRPr lang="en-US" sz="3000" kern="1200" dirty="0"/>
        </a:p>
      </dsp:txBody>
      <dsp:txXfrm>
        <a:off x="2459345" y="2555571"/>
        <a:ext cx="1211319" cy="533914"/>
      </dsp:txXfrm>
    </dsp:sp>
    <dsp:sp modelId="{DCB999EF-8D8B-4D34-A477-2B7E32D320FF}">
      <dsp:nvSpPr>
        <dsp:cNvPr id="0" name=""/>
        <dsp:cNvSpPr/>
      </dsp:nvSpPr>
      <dsp:spPr>
        <a:xfrm>
          <a:off x="1835332" y="3791250"/>
          <a:ext cx="1835332" cy="533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Singapore</a:t>
          </a:r>
          <a:endParaRPr lang="en-US" sz="3000" kern="1200" dirty="0"/>
        </a:p>
      </dsp:txBody>
      <dsp:txXfrm>
        <a:off x="1835332" y="3791250"/>
        <a:ext cx="1835332" cy="53391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37D61-1850-4D70-ADF8-4CF81248829B}">
      <dsp:nvSpPr>
        <dsp:cNvPr id="0" name=""/>
        <dsp:cNvSpPr/>
      </dsp:nvSpPr>
      <dsp:spPr>
        <a:xfrm>
          <a:off x="0" y="466933"/>
          <a:ext cx="5319347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840" tIns="541528" rIns="41284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Owner need not be of same country, where ship is registered.</a:t>
          </a:r>
          <a:endParaRPr lang="en-US" sz="2600" kern="1200"/>
        </a:p>
      </dsp:txBody>
      <dsp:txXfrm>
        <a:off x="0" y="466933"/>
        <a:ext cx="5319347" cy="1433250"/>
      </dsp:txXfrm>
    </dsp:sp>
    <dsp:sp modelId="{CBE2A58B-3DC5-4C07-82E0-189A9ECEC8F5}">
      <dsp:nvSpPr>
        <dsp:cNvPr id="0" name=""/>
        <dsp:cNvSpPr/>
      </dsp:nvSpPr>
      <dsp:spPr>
        <a:xfrm>
          <a:off x="265967" y="83173"/>
          <a:ext cx="3723542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741" tIns="0" rIns="140741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OPEN Registry</a:t>
          </a:r>
          <a:endParaRPr lang="en-US" sz="2600" kern="1200"/>
        </a:p>
      </dsp:txBody>
      <dsp:txXfrm>
        <a:off x="303434" y="120640"/>
        <a:ext cx="3648608" cy="692586"/>
      </dsp:txXfrm>
    </dsp:sp>
    <dsp:sp modelId="{FB8DB036-FD7C-40CA-A58A-A7F3008C68E9}">
      <dsp:nvSpPr>
        <dsp:cNvPr id="0" name=""/>
        <dsp:cNvSpPr/>
      </dsp:nvSpPr>
      <dsp:spPr>
        <a:xfrm>
          <a:off x="0" y="2424343"/>
          <a:ext cx="5319347" cy="2170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840" tIns="541528" rIns="41284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Regulated under Merchant Shipping Act’58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Not required to pay lighthouse dues</a:t>
          </a:r>
          <a:endParaRPr lang="en-US" sz="2600" kern="1200" dirty="0"/>
        </a:p>
      </dsp:txBody>
      <dsp:txXfrm>
        <a:off x="0" y="2424343"/>
        <a:ext cx="5319347" cy="2170350"/>
      </dsp:txXfrm>
    </dsp:sp>
    <dsp:sp modelId="{2A373DE6-FBFD-44AB-82AF-A04DD6F906D6}">
      <dsp:nvSpPr>
        <dsp:cNvPr id="0" name=""/>
        <dsp:cNvSpPr/>
      </dsp:nvSpPr>
      <dsp:spPr>
        <a:xfrm>
          <a:off x="265967" y="2040583"/>
          <a:ext cx="3723542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741" tIns="0" rIns="140741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Coastal Shipping</a:t>
          </a:r>
          <a:endParaRPr lang="en-US" sz="2600" kern="1200" dirty="0"/>
        </a:p>
      </dsp:txBody>
      <dsp:txXfrm>
        <a:off x="303434" y="2078050"/>
        <a:ext cx="3648608" cy="692586"/>
      </dsp:txXfrm>
    </dsp:sp>
    <dsp:sp modelId="{99FDC47E-D250-465B-898A-56E2025F50C6}">
      <dsp:nvSpPr>
        <dsp:cNvPr id="0" name=""/>
        <dsp:cNvSpPr/>
      </dsp:nvSpPr>
      <dsp:spPr>
        <a:xfrm>
          <a:off x="0" y="5118854"/>
          <a:ext cx="5319347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840" tIns="541528" rIns="41284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PSU  under Shipping Ministry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for major, minor and NAVY</a:t>
          </a:r>
          <a:endParaRPr lang="en-US" sz="2600" kern="1200" dirty="0"/>
        </a:p>
      </dsp:txBody>
      <dsp:txXfrm>
        <a:off x="0" y="5118854"/>
        <a:ext cx="5319347" cy="1474200"/>
      </dsp:txXfrm>
    </dsp:sp>
    <dsp:sp modelId="{AECFF0A5-5671-4017-B24B-9BF4A825BB72}">
      <dsp:nvSpPr>
        <dsp:cNvPr id="0" name=""/>
        <dsp:cNvSpPr/>
      </dsp:nvSpPr>
      <dsp:spPr>
        <a:xfrm>
          <a:off x="265967" y="4735094"/>
          <a:ext cx="3723542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741" tIns="0" rIns="140741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Dredging Corporation of India ‘75</a:t>
          </a:r>
          <a:endParaRPr lang="en-US" sz="2600" kern="1200" dirty="0"/>
        </a:p>
      </dsp:txBody>
      <dsp:txXfrm>
        <a:off x="303434" y="4772561"/>
        <a:ext cx="3648608" cy="69258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E7B95-CBCF-48DC-AFBF-D6D81B571902}">
      <dsp:nvSpPr>
        <dsp:cNvPr id="0" name=""/>
        <dsp:cNvSpPr/>
      </dsp:nvSpPr>
      <dsp:spPr>
        <a:xfrm>
          <a:off x="4812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3CB4A-2FF0-49BA-9840-8778DFE02121}">
      <dsp:nvSpPr>
        <dsp:cNvPr id="0" name=""/>
        <dsp:cNvSpPr/>
      </dsp:nvSpPr>
      <dsp:spPr>
        <a:xfrm>
          <a:off x="4812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 smtClean="0"/>
            <a:t>Transport</a:t>
          </a:r>
          <a:endParaRPr lang="en-US" sz="1800" strike="sngStrike" kern="1200" dirty="0"/>
        </a:p>
      </dsp:txBody>
      <dsp:txXfrm>
        <a:off x="4812" y="1411425"/>
        <a:ext cx="1660563" cy="616068"/>
      </dsp:txXfrm>
    </dsp:sp>
    <dsp:sp modelId="{F45C8C7D-4A3C-4AD6-A8ED-AAC94689158E}">
      <dsp:nvSpPr>
        <dsp:cNvPr id="0" name=""/>
        <dsp:cNvSpPr/>
      </dsp:nvSpPr>
      <dsp:spPr>
        <a:xfrm>
          <a:off x="183150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5BC90-8479-4993-AAE9-5B35755BDBFA}">
      <dsp:nvSpPr>
        <dsp:cNvPr id="0" name=""/>
        <dsp:cNvSpPr/>
      </dsp:nvSpPr>
      <dsp:spPr>
        <a:xfrm>
          <a:off x="1831501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Energy</a:t>
          </a:r>
          <a:endParaRPr lang="en-US" sz="1800" kern="1200" dirty="0"/>
        </a:p>
      </dsp:txBody>
      <dsp:txXfrm>
        <a:off x="1831501" y="1411425"/>
        <a:ext cx="1660563" cy="616068"/>
      </dsp:txXfrm>
    </dsp:sp>
    <dsp:sp modelId="{86286E3B-3398-4B9A-8F16-2515AFB8EB15}">
      <dsp:nvSpPr>
        <dsp:cNvPr id="0" name=""/>
        <dsp:cNvSpPr/>
      </dsp:nvSpPr>
      <dsp:spPr>
        <a:xfrm>
          <a:off x="365819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B9AB6-252B-4C3E-ADD3-3D96BF6B6602}">
      <dsp:nvSpPr>
        <dsp:cNvPr id="0" name=""/>
        <dsp:cNvSpPr/>
      </dsp:nvSpPr>
      <dsp:spPr>
        <a:xfrm>
          <a:off x="3658191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Communication</a:t>
          </a:r>
          <a:endParaRPr lang="en-US" sz="1800" kern="1200" dirty="0"/>
        </a:p>
      </dsp:txBody>
      <dsp:txXfrm>
        <a:off x="3658191" y="1411425"/>
        <a:ext cx="1660563" cy="616068"/>
      </dsp:txXfrm>
    </dsp:sp>
    <dsp:sp modelId="{8F258749-C37E-4088-A619-39D0213C7E91}">
      <dsp:nvSpPr>
        <dsp:cNvPr id="0" name=""/>
        <dsp:cNvSpPr/>
      </dsp:nvSpPr>
      <dsp:spPr>
        <a:xfrm>
          <a:off x="548488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4AA20-F439-4F67-BFAE-E2FBD8C745A5}">
      <dsp:nvSpPr>
        <dsp:cNvPr id="0" name=""/>
        <dsp:cNvSpPr/>
      </dsp:nvSpPr>
      <dsp:spPr>
        <a:xfrm>
          <a:off x="548488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“Social” Infrastructure</a:t>
          </a:r>
          <a:endParaRPr lang="en-US" sz="1800" kern="1200" dirty="0"/>
        </a:p>
      </dsp:txBody>
      <dsp:txXfrm>
        <a:off x="5484880" y="1411425"/>
        <a:ext cx="1660563" cy="616068"/>
      </dsp:txXfrm>
    </dsp:sp>
    <dsp:sp modelId="{5D7FA77B-F0CC-4434-A021-423263FF53B0}">
      <dsp:nvSpPr>
        <dsp:cNvPr id="0" name=""/>
        <dsp:cNvSpPr/>
      </dsp:nvSpPr>
      <dsp:spPr>
        <a:xfrm>
          <a:off x="731157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738AE-841A-45DB-B891-A721926B1976}">
      <dsp:nvSpPr>
        <dsp:cNvPr id="0" name=""/>
        <dsp:cNvSpPr/>
      </dsp:nvSpPr>
      <dsp:spPr>
        <a:xfrm>
          <a:off x="731157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Commercial Infra</a:t>
          </a:r>
          <a:endParaRPr lang="en-US" sz="1800" kern="1200" dirty="0"/>
        </a:p>
      </dsp:txBody>
      <dsp:txXfrm>
        <a:off x="7311570" y="1411425"/>
        <a:ext cx="1660563" cy="61606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A4027-D533-47E7-A7E6-9F83F06A29B9}">
      <dsp:nvSpPr>
        <dsp:cNvPr id="0" name=""/>
        <dsp:cNvSpPr/>
      </dsp:nvSpPr>
      <dsp:spPr>
        <a:xfrm>
          <a:off x="659384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E8999-25F7-4DE2-B3CF-439D74D5902D}">
      <dsp:nvSpPr>
        <dsp:cNvPr id="0" name=""/>
        <dsp:cNvSpPr/>
      </dsp:nvSpPr>
      <dsp:spPr>
        <a:xfrm>
          <a:off x="659384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Road</a:t>
          </a:r>
          <a:endParaRPr lang="en-US" sz="2900" strike="sngStrike" kern="1200" dirty="0"/>
        </a:p>
      </dsp:txBody>
      <dsp:txXfrm>
        <a:off x="659384" y="1123289"/>
        <a:ext cx="1629614" cy="604586"/>
      </dsp:txXfrm>
    </dsp:sp>
    <dsp:sp modelId="{0B57600F-9D62-445E-9274-DC2B8D64DF51}">
      <dsp:nvSpPr>
        <dsp:cNvPr id="0" name=""/>
        <dsp:cNvSpPr/>
      </dsp:nvSpPr>
      <dsp:spPr>
        <a:xfrm>
          <a:off x="2452028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78D0-959A-442E-ADA2-987AFB3DB793}">
      <dsp:nvSpPr>
        <dsp:cNvPr id="0" name=""/>
        <dsp:cNvSpPr/>
      </dsp:nvSpPr>
      <dsp:spPr>
        <a:xfrm>
          <a:off x="2452028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Rail</a:t>
          </a:r>
          <a:endParaRPr lang="en-US" sz="2900" strike="sngStrike" kern="1200" dirty="0"/>
        </a:p>
      </dsp:txBody>
      <dsp:txXfrm>
        <a:off x="2452028" y="1123289"/>
        <a:ext cx="1629614" cy="604586"/>
      </dsp:txXfrm>
    </dsp:sp>
    <dsp:sp modelId="{59EE8C43-4D3F-4851-8E55-6FAF7677919D}">
      <dsp:nvSpPr>
        <dsp:cNvPr id="0" name=""/>
        <dsp:cNvSpPr/>
      </dsp:nvSpPr>
      <dsp:spPr>
        <a:xfrm>
          <a:off x="4244672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44FB0-8A13-434D-9A42-10DD70816FB7}">
      <dsp:nvSpPr>
        <dsp:cNvPr id="0" name=""/>
        <dsp:cNvSpPr/>
      </dsp:nvSpPr>
      <dsp:spPr>
        <a:xfrm>
          <a:off x="4244672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Air</a:t>
          </a:r>
          <a:endParaRPr lang="en-US" sz="2900" strike="sngStrike" kern="1200" dirty="0"/>
        </a:p>
      </dsp:txBody>
      <dsp:txXfrm>
        <a:off x="4244672" y="1123289"/>
        <a:ext cx="1629614" cy="604586"/>
      </dsp:txXfrm>
    </dsp:sp>
    <dsp:sp modelId="{24F65608-7FCC-48B6-A4A6-9458434FE986}">
      <dsp:nvSpPr>
        <dsp:cNvPr id="0" name=""/>
        <dsp:cNvSpPr/>
      </dsp:nvSpPr>
      <dsp:spPr>
        <a:xfrm>
          <a:off x="6037316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BA023-A834-4D6F-9B7B-1BECF6862AC2}">
      <dsp:nvSpPr>
        <dsp:cNvPr id="0" name=""/>
        <dsp:cNvSpPr/>
      </dsp:nvSpPr>
      <dsp:spPr>
        <a:xfrm>
          <a:off x="6037316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Shipping</a:t>
          </a:r>
          <a:endParaRPr lang="en-US" sz="2900" strike="sngStrike" kern="1200" dirty="0"/>
        </a:p>
      </dsp:txBody>
      <dsp:txXfrm>
        <a:off x="6037316" y="1123289"/>
        <a:ext cx="1629614" cy="604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442506" y="70345"/>
          <a:ext cx="2578312" cy="1784480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674554" y="1787645"/>
          <a:ext cx="2294697" cy="72192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20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20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20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674554" y="1787645"/>
        <a:ext cx="2294697" cy="721927"/>
      </dsp:txXfrm>
    </dsp:sp>
    <dsp:sp modelId="{1795C66F-0A48-403D-A3F8-B596F4FD086C}">
      <dsp:nvSpPr>
        <dsp:cNvPr id="0" name=""/>
        <dsp:cNvSpPr/>
      </dsp:nvSpPr>
      <dsp:spPr>
        <a:xfrm>
          <a:off x="3278649" y="803"/>
          <a:ext cx="2578312" cy="206264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510697" y="1857188"/>
          <a:ext cx="2294697" cy="72192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20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3510697" y="1857188"/>
        <a:ext cx="2294697" cy="721927"/>
      </dsp:txXfrm>
    </dsp:sp>
    <dsp:sp modelId="{B9530538-123C-4477-B024-143DB74D9393}">
      <dsp:nvSpPr>
        <dsp:cNvPr id="0" name=""/>
        <dsp:cNvSpPr/>
      </dsp:nvSpPr>
      <dsp:spPr>
        <a:xfrm>
          <a:off x="6114792" y="803"/>
          <a:ext cx="2578312" cy="2062649"/>
        </a:xfrm>
        <a:prstGeom prst="rect">
          <a:avLst/>
        </a:prstGeom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346840" y="1857188"/>
          <a:ext cx="2294697" cy="721927"/>
        </a:xfrm>
        <a:prstGeom prst="wedgeRectCallout">
          <a:avLst>
            <a:gd name="adj1" fmla="val 20250"/>
            <a:gd name="adj2" fmla="val -60700"/>
          </a:avLst>
        </a:prstGeom>
        <a:solidFill>
          <a:srgbClr val="0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20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6346840" y="1857188"/>
        <a:ext cx="2294697" cy="721927"/>
      </dsp:txXfrm>
    </dsp:sp>
    <dsp:sp modelId="{BE3B60AD-492E-42DF-BE2A-9812FC6AEC68}">
      <dsp:nvSpPr>
        <dsp:cNvPr id="0" name=""/>
        <dsp:cNvSpPr/>
      </dsp:nvSpPr>
      <dsp:spPr>
        <a:xfrm>
          <a:off x="442506" y="2924243"/>
          <a:ext cx="2578312" cy="171346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674554" y="4606034"/>
          <a:ext cx="2294697" cy="72192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20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674554" y="4606034"/>
        <a:ext cx="2294697" cy="721927"/>
      </dsp:txXfrm>
    </dsp:sp>
    <dsp:sp modelId="{5E1BE992-E10D-4989-944C-26D0B6B89BBF}">
      <dsp:nvSpPr>
        <dsp:cNvPr id="0" name=""/>
        <dsp:cNvSpPr/>
      </dsp:nvSpPr>
      <dsp:spPr>
        <a:xfrm>
          <a:off x="3278649" y="2836946"/>
          <a:ext cx="2578312" cy="2062649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510697" y="4693331"/>
          <a:ext cx="2294697" cy="72192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20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3510697" y="4693331"/>
        <a:ext cx="2294697" cy="721927"/>
      </dsp:txXfrm>
    </dsp:sp>
    <dsp:sp modelId="{6E8221CC-8305-4D61-9A7B-4659177361D0}">
      <dsp:nvSpPr>
        <dsp:cNvPr id="0" name=""/>
        <dsp:cNvSpPr/>
      </dsp:nvSpPr>
      <dsp:spPr>
        <a:xfrm>
          <a:off x="6114792" y="2836946"/>
          <a:ext cx="2578312" cy="2062649"/>
        </a:xfrm>
        <a:prstGeom prst="rect">
          <a:avLst/>
        </a:prstGeom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346840" y="4693331"/>
          <a:ext cx="2294697" cy="72192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20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6346840" y="4693331"/>
        <a:ext cx="2294697" cy="72192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27461" y="845"/>
          <a:ext cx="270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Water Sanitation: SBM</a:t>
          </a:r>
          <a:endParaRPr lang="en-US" sz="2400" kern="1200" dirty="0"/>
        </a:p>
      </dsp:txBody>
      <dsp:txXfrm>
        <a:off x="27461" y="845"/>
        <a:ext cx="2700000" cy="558190"/>
      </dsp:txXfrm>
    </dsp:sp>
    <dsp:sp modelId="{B9DB8C87-D29A-44DC-A95F-EBC766EF8746}">
      <dsp:nvSpPr>
        <dsp:cNvPr id="0" name=""/>
        <dsp:cNvSpPr/>
      </dsp:nvSpPr>
      <dsp:spPr>
        <a:xfrm>
          <a:off x="117462" y="586946"/>
          <a:ext cx="252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Rural Infra &lt;BIPASA&gt;</a:t>
          </a:r>
          <a:endParaRPr lang="en-US" sz="2400" kern="1200" dirty="0"/>
        </a:p>
      </dsp:txBody>
      <dsp:txXfrm>
        <a:off x="117462" y="586946"/>
        <a:ext cx="2520000" cy="558190"/>
      </dsp:txXfrm>
    </dsp:sp>
    <dsp:sp modelId="{1EDA175E-8E67-4E09-B967-39524A56233D}">
      <dsp:nvSpPr>
        <dsp:cNvPr id="0" name=""/>
        <dsp:cNvSpPr/>
      </dsp:nvSpPr>
      <dsp:spPr>
        <a:xfrm>
          <a:off x="634962" y="1173046"/>
          <a:ext cx="1485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Urban Infra:</a:t>
          </a:r>
          <a:endParaRPr lang="en-US" sz="2400" kern="1200" dirty="0"/>
        </a:p>
      </dsp:txBody>
      <dsp:txXfrm>
        <a:off x="634962" y="1173046"/>
        <a:ext cx="1485000" cy="55819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8C87-D29A-44DC-A95F-EBC766EF8746}">
      <dsp:nvSpPr>
        <dsp:cNvPr id="0" name=""/>
        <dsp:cNvSpPr/>
      </dsp:nvSpPr>
      <dsp:spPr>
        <a:xfrm>
          <a:off x="509706" y="1095"/>
          <a:ext cx="720000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GIFT city </a:t>
          </a:r>
          <a:endParaRPr lang="en-US" sz="1600" kern="1200" dirty="0"/>
        </a:p>
      </dsp:txBody>
      <dsp:txXfrm>
        <a:off x="509706" y="1095"/>
        <a:ext cx="720000" cy="527010"/>
      </dsp:txXfrm>
    </dsp:sp>
    <dsp:sp modelId="{B32ABB1E-DB6F-4388-A0EE-4A84128162D7}">
      <dsp:nvSpPr>
        <dsp:cNvPr id="0" name=""/>
        <dsp:cNvSpPr/>
      </dsp:nvSpPr>
      <dsp:spPr>
        <a:xfrm>
          <a:off x="143606" y="554456"/>
          <a:ext cx="1452198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Strategic Oil  Reserve </a:t>
          </a:r>
          <a:endParaRPr lang="en-US" sz="1600" kern="1200" dirty="0"/>
        </a:p>
      </dsp:txBody>
      <dsp:txXfrm>
        <a:off x="143606" y="554456"/>
        <a:ext cx="1452198" cy="527010"/>
      </dsp:txXfrm>
    </dsp:sp>
    <dsp:sp modelId="{80FC278C-1F63-4C82-988C-3F126DE388ED}">
      <dsp:nvSpPr>
        <dsp:cNvPr id="0" name=""/>
        <dsp:cNvSpPr/>
      </dsp:nvSpPr>
      <dsp:spPr>
        <a:xfrm>
          <a:off x="152398" y="1107817"/>
          <a:ext cx="1434615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Mega food parks</a:t>
          </a:r>
          <a:endParaRPr lang="en-US" sz="1600" kern="1200" dirty="0"/>
        </a:p>
      </dsp:txBody>
      <dsp:txXfrm>
        <a:off x="152398" y="1107817"/>
        <a:ext cx="1434615" cy="527010"/>
      </dsp:txXfrm>
    </dsp:sp>
    <dsp:sp modelId="{33288450-A0C3-4305-B9F0-E561AA170664}">
      <dsp:nvSpPr>
        <dsp:cNvPr id="0" name=""/>
        <dsp:cNvSpPr/>
      </dsp:nvSpPr>
      <dsp:spPr>
        <a:xfrm>
          <a:off x="152398" y="1661178"/>
          <a:ext cx="1434614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SEZ, TEE..</a:t>
          </a:r>
          <a:endParaRPr lang="en-US" sz="1600" kern="1200" dirty="0"/>
        </a:p>
      </dsp:txBody>
      <dsp:txXfrm>
        <a:off x="152398" y="1661178"/>
        <a:ext cx="1434614" cy="52701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339075" y="20"/>
          <a:ext cx="1665000" cy="8288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bg1"/>
              </a:solidFill>
            </a:rPr>
            <a:t>Survey</a:t>
          </a:r>
          <a:endParaRPr lang="en-US" sz="4500" kern="1200" dirty="0">
            <a:solidFill>
              <a:schemeClr val="bg1"/>
            </a:solidFill>
          </a:endParaRPr>
        </a:p>
      </dsp:txBody>
      <dsp:txXfrm>
        <a:off x="339075" y="20"/>
        <a:ext cx="1665000" cy="828815"/>
      </dsp:txXfrm>
    </dsp:sp>
    <dsp:sp modelId="{C4F52A40-7C9D-4085-98C9-872BB07AE893}">
      <dsp:nvSpPr>
        <dsp:cNvPr id="0" name=""/>
        <dsp:cNvSpPr/>
      </dsp:nvSpPr>
      <dsp:spPr>
        <a:xfrm>
          <a:off x="226575" y="870277"/>
          <a:ext cx="1890000" cy="8288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bg1"/>
              </a:solidFill>
            </a:rPr>
            <a:t>Summit</a:t>
          </a:r>
          <a:endParaRPr lang="en-US" sz="4500" kern="1200" dirty="0">
            <a:solidFill>
              <a:schemeClr val="bg1"/>
            </a:solidFill>
          </a:endParaRPr>
        </a:p>
      </dsp:txBody>
      <dsp:txXfrm>
        <a:off x="226575" y="870277"/>
        <a:ext cx="1890000" cy="82881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5A2F1-095B-4706-926C-6FE7C86BA525}">
      <dsp:nvSpPr>
        <dsp:cNvPr id="0" name=""/>
        <dsp:cNvSpPr/>
      </dsp:nvSpPr>
      <dsp:spPr>
        <a:xfrm>
          <a:off x="0" y="0"/>
          <a:ext cx="8990012" cy="27257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Commitment (INDC)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2018: “</a:t>
          </a:r>
          <a:r>
            <a:rPr lang="en-US" sz="1900" kern="1200" dirty="0" smtClean="0">
              <a:solidFill>
                <a:srgbClr val="FFC000"/>
              </a:solidFill>
            </a:rPr>
            <a:t>Facilitative dialogue</a:t>
          </a:r>
          <a:r>
            <a:rPr lang="en-US" sz="1900" kern="1200" dirty="0" smtClean="0"/>
            <a:t>” – create a “</a:t>
          </a:r>
          <a:r>
            <a:rPr lang="en-US" sz="1900" kern="1200" dirty="0" smtClean="0">
              <a:solidFill>
                <a:srgbClr val="FFC000"/>
              </a:solidFill>
            </a:rPr>
            <a:t>Rule book</a:t>
          </a:r>
          <a:r>
            <a:rPr lang="en-US" sz="1900" kern="1200" dirty="0" smtClean="0"/>
            <a:t>” to cross check everyone is doing their INDC assignment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>
              <a:solidFill>
                <a:srgbClr val="FFC000"/>
              </a:solidFill>
            </a:rPr>
            <a:t>Marrakech Action Proclamation:</a:t>
          </a:r>
          <a:r>
            <a:rPr lang="en-US" sz="1900" kern="1200" dirty="0" smtClean="0"/>
            <a:t> give urgent priority to all these things! (but mostly </a:t>
          </a:r>
          <a:r>
            <a:rPr lang="en-US" sz="1900" kern="1200" dirty="0" err="1" smtClean="0">
              <a:solidFill>
                <a:srgbClr val="FFC000"/>
              </a:solidFill>
            </a:rPr>
            <a:t>CoP</a:t>
          </a:r>
          <a:r>
            <a:rPr lang="en-US" sz="1900" kern="1200" dirty="0" smtClean="0">
              <a:solidFill>
                <a:srgbClr val="FFC000"/>
              </a:solidFill>
            </a:rPr>
            <a:t> of distraction by Trump</a:t>
          </a:r>
          <a:r>
            <a:rPr lang="en-US" sz="1900" kern="1200" dirty="0" smtClean="0"/>
            <a:t>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Update: June week1, 2017: Trump announced USA will quit Paris treaty. </a:t>
          </a:r>
          <a:r>
            <a:rPr lang="hi-IN" sz="1900" kern="1200" dirty="0" smtClean="0"/>
            <a:t>क्योकि एक बार जो ट्रम्पने 'प्रदुषण फ़ैलाने </a:t>
          </a:r>
          <a:r>
            <a:rPr lang="en-US" sz="1900" kern="1200" dirty="0" smtClean="0"/>
            <a:t>commitment' </a:t>
          </a:r>
          <a:r>
            <a:rPr lang="hi-IN" sz="1900" kern="1200" dirty="0" smtClean="0"/>
            <a:t>कर दी, तो फिर वो खुद की भी नही सुनता.</a:t>
          </a:r>
          <a:endParaRPr lang="en-US" sz="1900" kern="1200" dirty="0"/>
        </a:p>
      </dsp:txBody>
      <dsp:txXfrm>
        <a:off x="2140912" y="0"/>
        <a:ext cx="6849099" cy="2725721"/>
      </dsp:txXfrm>
    </dsp:sp>
    <dsp:sp modelId="{750B98BD-C161-4B18-B743-B25CBCAF29C9}">
      <dsp:nvSpPr>
        <dsp:cNvPr id="0" name=""/>
        <dsp:cNvSpPr/>
      </dsp:nvSpPr>
      <dsp:spPr>
        <a:xfrm>
          <a:off x="217625" y="293654"/>
          <a:ext cx="2048572" cy="21384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DCD9C-C5E6-4486-A4BD-BE8433B44720}">
      <dsp:nvSpPr>
        <dsp:cNvPr id="0" name=""/>
        <dsp:cNvSpPr/>
      </dsp:nvSpPr>
      <dsp:spPr>
        <a:xfrm>
          <a:off x="0" y="3220815"/>
          <a:ext cx="8990012" cy="243891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$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Donors: $100 </a:t>
          </a:r>
          <a:r>
            <a:rPr lang="en-US" sz="1900" kern="1200" dirty="0" err="1" smtClean="0"/>
            <a:t>bn</a:t>
          </a:r>
          <a:r>
            <a:rPr lang="en-US" sz="1900" kern="1200" dirty="0" smtClean="0"/>
            <a:t> a year by 2020 (public + private)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Kyoto -&gt; Carbon Trading &amp; CDM-&gt; 2% “</a:t>
          </a:r>
          <a:r>
            <a:rPr lang="en-US" sz="1900" kern="1200" dirty="0" smtClean="0">
              <a:solidFill>
                <a:srgbClr val="FFC000"/>
              </a:solidFill>
            </a:rPr>
            <a:t>Adaptation Fund</a:t>
          </a:r>
          <a:r>
            <a:rPr lang="en-US" sz="1900" kern="1200" dirty="0" smtClean="0"/>
            <a:t>” (2001).. What to do now? Will decide in </a:t>
          </a:r>
          <a:r>
            <a:rPr lang="en-US" sz="1900" kern="1200" dirty="0" smtClean="0">
              <a:solidFill>
                <a:srgbClr val="FFC000"/>
              </a:solidFill>
            </a:rPr>
            <a:t>2017</a:t>
          </a:r>
          <a:endParaRPr lang="en-US" sz="1900" kern="1200" dirty="0">
            <a:solidFill>
              <a:srgbClr val="FFC000"/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>
              <a:solidFill>
                <a:srgbClr val="FFC000"/>
              </a:solidFill>
            </a:rPr>
            <a:t>Global environment Facility </a:t>
          </a:r>
          <a:r>
            <a:rPr lang="en-US" sz="1900" kern="1200" dirty="0" smtClean="0"/>
            <a:t>-&gt; Capacity-building Initiative for </a:t>
          </a:r>
          <a:r>
            <a:rPr lang="en-US" sz="1900" kern="1200" dirty="0" smtClean="0">
              <a:solidFill>
                <a:srgbClr val="FFC000"/>
              </a:solidFill>
            </a:rPr>
            <a:t>Transparency</a:t>
          </a:r>
          <a:r>
            <a:rPr lang="en-US" sz="1900" kern="1200" dirty="0" smtClean="0"/>
            <a:t> (CBIT):  </a:t>
          </a:r>
          <a:r>
            <a:rPr lang="en-US" sz="1900" kern="1200" dirty="0" smtClean="0">
              <a:solidFill>
                <a:srgbClr val="FFC000"/>
              </a:solidFill>
            </a:rPr>
            <a:t>trust- got 50 million.</a:t>
          </a:r>
          <a:endParaRPr lang="en-US" sz="1900" kern="1200" dirty="0">
            <a:solidFill>
              <a:srgbClr val="FFC000"/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Loss and Damage ..&lt;NEXT SLIDE&gt;</a:t>
          </a:r>
          <a:endParaRPr lang="en-US" sz="1900" kern="1200" dirty="0"/>
        </a:p>
      </dsp:txBody>
      <dsp:txXfrm>
        <a:off x="2140912" y="3220815"/>
        <a:ext cx="6849099" cy="2438912"/>
      </dsp:txXfrm>
    </dsp:sp>
    <dsp:sp modelId="{A6CF3851-1921-4A8C-AC88-C38BD661B57C}">
      <dsp:nvSpPr>
        <dsp:cNvPr id="0" name=""/>
        <dsp:cNvSpPr/>
      </dsp:nvSpPr>
      <dsp:spPr>
        <a:xfrm>
          <a:off x="342909" y="3068631"/>
          <a:ext cx="1798002" cy="274327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007F7-4DAD-4223-8BE1-46DC602FAB2B}">
      <dsp:nvSpPr>
        <dsp:cNvPr id="0" name=""/>
        <dsp:cNvSpPr/>
      </dsp:nvSpPr>
      <dsp:spPr>
        <a:xfrm>
          <a:off x="0" y="0"/>
          <a:ext cx="6096000" cy="102303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Climate Change leads to</a:t>
          </a:r>
          <a:endParaRPr lang="en-US" sz="4900" kern="1200" dirty="0"/>
        </a:p>
      </dsp:txBody>
      <dsp:txXfrm>
        <a:off x="0" y="0"/>
        <a:ext cx="6096000" cy="1023037"/>
      </dsp:txXfrm>
    </dsp:sp>
    <dsp:sp modelId="{13404D76-87F1-4670-ADDD-C835D6FBA8D7}">
      <dsp:nvSpPr>
        <dsp:cNvPr id="0" name=""/>
        <dsp:cNvSpPr/>
      </dsp:nvSpPr>
      <dsp:spPr>
        <a:xfrm>
          <a:off x="0" y="1023037"/>
          <a:ext cx="3047999" cy="21483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Loss</a:t>
          </a:r>
          <a:endParaRPr lang="en-US" sz="37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Can’t repair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Death, ecosystem, Area</a:t>
          </a:r>
          <a:endParaRPr lang="en-US" sz="2900" kern="1200" dirty="0"/>
        </a:p>
      </dsp:txBody>
      <dsp:txXfrm>
        <a:off x="0" y="1023037"/>
        <a:ext cx="3047999" cy="2148378"/>
      </dsp:txXfrm>
    </dsp:sp>
    <dsp:sp modelId="{C62CFABB-8452-46B0-995F-D1D8697C06EF}">
      <dsp:nvSpPr>
        <dsp:cNvPr id="0" name=""/>
        <dsp:cNvSpPr/>
      </dsp:nvSpPr>
      <dsp:spPr>
        <a:xfrm>
          <a:off x="3048000" y="1023037"/>
          <a:ext cx="3047999" cy="21483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Damage</a:t>
          </a:r>
          <a:endParaRPr lang="en-US" sz="37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Can repair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Forest cover, global warming.</a:t>
          </a:r>
          <a:endParaRPr lang="en-US" sz="2900" kern="1200" dirty="0"/>
        </a:p>
      </dsp:txBody>
      <dsp:txXfrm>
        <a:off x="3048000" y="1023037"/>
        <a:ext cx="3047999" cy="2148378"/>
      </dsp:txXfrm>
    </dsp:sp>
    <dsp:sp modelId="{CF43107D-B216-46F1-AF5C-042C06194881}">
      <dsp:nvSpPr>
        <dsp:cNvPr id="0" name=""/>
        <dsp:cNvSpPr/>
      </dsp:nvSpPr>
      <dsp:spPr>
        <a:xfrm>
          <a:off x="0" y="3171416"/>
          <a:ext cx="6096000" cy="238708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E7B95-CBCF-48DC-AFBF-D6D81B571902}">
      <dsp:nvSpPr>
        <dsp:cNvPr id="0" name=""/>
        <dsp:cNvSpPr/>
      </dsp:nvSpPr>
      <dsp:spPr>
        <a:xfrm>
          <a:off x="4812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3CB4A-2FF0-49BA-9840-8778DFE02121}">
      <dsp:nvSpPr>
        <dsp:cNvPr id="0" name=""/>
        <dsp:cNvSpPr/>
      </dsp:nvSpPr>
      <dsp:spPr>
        <a:xfrm>
          <a:off x="4812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 smtClean="0"/>
            <a:t>Transport</a:t>
          </a:r>
          <a:endParaRPr lang="en-US" sz="1800" strike="sngStrike" kern="1200" dirty="0"/>
        </a:p>
      </dsp:txBody>
      <dsp:txXfrm>
        <a:off x="4812" y="1411425"/>
        <a:ext cx="1660563" cy="616068"/>
      </dsp:txXfrm>
    </dsp:sp>
    <dsp:sp modelId="{F45C8C7D-4A3C-4AD6-A8ED-AAC94689158E}">
      <dsp:nvSpPr>
        <dsp:cNvPr id="0" name=""/>
        <dsp:cNvSpPr/>
      </dsp:nvSpPr>
      <dsp:spPr>
        <a:xfrm>
          <a:off x="183150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5BC90-8479-4993-AAE9-5B35755BDBFA}">
      <dsp:nvSpPr>
        <dsp:cNvPr id="0" name=""/>
        <dsp:cNvSpPr/>
      </dsp:nvSpPr>
      <dsp:spPr>
        <a:xfrm>
          <a:off x="1831501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Energy</a:t>
          </a:r>
          <a:endParaRPr lang="en-US" sz="1800" kern="1200" dirty="0"/>
        </a:p>
      </dsp:txBody>
      <dsp:txXfrm>
        <a:off x="1831501" y="1411425"/>
        <a:ext cx="1660563" cy="616068"/>
      </dsp:txXfrm>
    </dsp:sp>
    <dsp:sp modelId="{86286E3B-3398-4B9A-8F16-2515AFB8EB15}">
      <dsp:nvSpPr>
        <dsp:cNvPr id="0" name=""/>
        <dsp:cNvSpPr/>
      </dsp:nvSpPr>
      <dsp:spPr>
        <a:xfrm>
          <a:off x="365819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B9AB6-252B-4C3E-ADD3-3D96BF6B6602}">
      <dsp:nvSpPr>
        <dsp:cNvPr id="0" name=""/>
        <dsp:cNvSpPr/>
      </dsp:nvSpPr>
      <dsp:spPr>
        <a:xfrm>
          <a:off x="3658191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C000"/>
              </a:solidFill>
            </a:rPr>
            <a:t>Communication</a:t>
          </a:r>
          <a:endParaRPr lang="en-US" sz="1800" kern="1200" dirty="0">
            <a:solidFill>
              <a:srgbClr val="FFC000"/>
            </a:solidFill>
          </a:endParaRPr>
        </a:p>
      </dsp:txBody>
      <dsp:txXfrm>
        <a:off x="3658191" y="1411425"/>
        <a:ext cx="1660563" cy="616068"/>
      </dsp:txXfrm>
    </dsp:sp>
    <dsp:sp modelId="{8F258749-C37E-4088-A619-39D0213C7E91}">
      <dsp:nvSpPr>
        <dsp:cNvPr id="0" name=""/>
        <dsp:cNvSpPr/>
      </dsp:nvSpPr>
      <dsp:spPr>
        <a:xfrm>
          <a:off x="548488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4AA20-F439-4F67-BFAE-E2FBD8C745A5}">
      <dsp:nvSpPr>
        <dsp:cNvPr id="0" name=""/>
        <dsp:cNvSpPr/>
      </dsp:nvSpPr>
      <dsp:spPr>
        <a:xfrm>
          <a:off x="548488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“Social” Infrastructure</a:t>
          </a:r>
          <a:endParaRPr lang="en-US" sz="1800" kern="1200" dirty="0"/>
        </a:p>
      </dsp:txBody>
      <dsp:txXfrm>
        <a:off x="5484880" y="1411425"/>
        <a:ext cx="1660563" cy="616068"/>
      </dsp:txXfrm>
    </dsp:sp>
    <dsp:sp modelId="{5D7FA77B-F0CC-4434-A021-423263FF53B0}">
      <dsp:nvSpPr>
        <dsp:cNvPr id="0" name=""/>
        <dsp:cNvSpPr/>
      </dsp:nvSpPr>
      <dsp:spPr>
        <a:xfrm>
          <a:off x="731157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738AE-841A-45DB-B891-A721926B1976}">
      <dsp:nvSpPr>
        <dsp:cNvPr id="0" name=""/>
        <dsp:cNvSpPr/>
      </dsp:nvSpPr>
      <dsp:spPr>
        <a:xfrm>
          <a:off x="731157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Commercial Infra</a:t>
          </a:r>
          <a:endParaRPr lang="en-US" sz="1800" kern="1200" dirty="0"/>
        </a:p>
      </dsp:txBody>
      <dsp:txXfrm>
        <a:off x="7311570" y="1411425"/>
        <a:ext cx="1660563" cy="61606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A4027-D533-47E7-A7E6-9F83F06A29B9}">
      <dsp:nvSpPr>
        <dsp:cNvPr id="0" name=""/>
        <dsp:cNvSpPr/>
      </dsp:nvSpPr>
      <dsp:spPr>
        <a:xfrm>
          <a:off x="659384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E8999-25F7-4DE2-B3CF-439D74D5902D}">
      <dsp:nvSpPr>
        <dsp:cNvPr id="0" name=""/>
        <dsp:cNvSpPr/>
      </dsp:nvSpPr>
      <dsp:spPr>
        <a:xfrm>
          <a:off x="659384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Road</a:t>
          </a:r>
          <a:endParaRPr lang="en-US" sz="2900" strike="sngStrike" kern="1200" dirty="0"/>
        </a:p>
      </dsp:txBody>
      <dsp:txXfrm>
        <a:off x="659384" y="1123289"/>
        <a:ext cx="1629614" cy="604586"/>
      </dsp:txXfrm>
    </dsp:sp>
    <dsp:sp modelId="{0B57600F-9D62-445E-9274-DC2B8D64DF51}">
      <dsp:nvSpPr>
        <dsp:cNvPr id="0" name=""/>
        <dsp:cNvSpPr/>
      </dsp:nvSpPr>
      <dsp:spPr>
        <a:xfrm>
          <a:off x="2452028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78D0-959A-442E-ADA2-987AFB3DB793}">
      <dsp:nvSpPr>
        <dsp:cNvPr id="0" name=""/>
        <dsp:cNvSpPr/>
      </dsp:nvSpPr>
      <dsp:spPr>
        <a:xfrm>
          <a:off x="2452028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Rail</a:t>
          </a:r>
          <a:endParaRPr lang="en-US" sz="2900" strike="sngStrike" kern="1200" dirty="0"/>
        </a:p>
      </dsp:txBody>
      <dsp:txXfrm>
        <a:off x="2452028" y="1123289"/>
        <a:ext cx="1629614" cy="604586"/>
      </dsp:txXfrm>
    </dsp:sp>
    <dsp:sp modelId="{59EE8C43-4D3F-4851-8E55-6FAF7677919D}">
      <dsp:nvSpPr>
        <dsp:cNvPr id="0" name=""/>
        <dsp:cNvSpPr/>
      </dsp:nvSpPr>
      <dsp:spPr>
        <a:xfrm>
          <a:off x="4244672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44FB0-8A13-434D-9A42-10DD70816FB7}">
      <dsp:nvSpPr>
        <dsp:cNvPr id="0" name=""/>
        <dsp:cNvSpPr/>
      </dsp:nvSpPr>
      <dsp:spPr>
        <a:xfrm>
          <a:off x="4244672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Air</a:t>
          </a:r>
          <a:endParaRPr lang="en-US" sz="2900" strike="sngStrike" kern="1200" dirty="0"/>
        </a:p>
      </dsp:txBody>
      <dsp:txXfrm>
        <a:off x="4244672" y="1123289"/>
        <a:ext cx="1629614" cy="604586"/>
      </dsp:txXfrm>
    </dsp:sp>
    <dsp:sp modelId="{24F65608-7FCC-48B6-A4A6-9458434FE986}">
      <dsp:nvSpPr>
        <dsp:cNvPr id="0" name=""/>
        <dsp:cNvSpPr/>
      </dsp:nvSpPr>
      <dsp:spPr>
        <a:xfrm>
          <a:off x="6037316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BA023-A834-4D6F-9B7B-1BECF6862AC2}">
      <dsp:nvSpPr>
        <dsp:cNvPr id="0" name=""/>
        <dsp:cNvSpPr/>
      </dsp:nvSpPr>
      <dsp:spPr>
        <a:xfrm>
          <a:off x="6037316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Shipping</a:t>
          </a:r>
          <a:endParaRPr lang="en-US" sz="2900" strike="sngStrike" kern="1200" dirty="0"/>
        </a:p>
      </dsp:txBody>
      <dsp:txXfrm>
        <a:off x="6037316" y="1123289"/>
        <a:ext cx="1629614" cy="60458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27461" y="845"/>
          <a:ext cx="270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Water Sanitation: SBM</a:t>
          </a:r>
          <a:endParaRPr lang="en-US" sz="2400" kern="1200" dirty="0"/>
        </a:p>
      </dsp:txBody>
      <dsp:txXfrm>
        <a:off x="27461" y="845"/>
        <a:ext cx="2700000" cy="558190"/>
      </dsp:txXfrm>
    </dsp:sp>
    <dsp:sp modelId="{B9DB8C87-D29A-44DC-A95F-EBC766EF8746}">
      <dsp:nvSpPr>
        <dsp:cNvPr id="0" name=""/>
        <dsp:cNvSpPr/>
      </dsp:nvSpPr>
      <dsp:spPr>
        <a:xfrm>
          <a:off x="117462" y="586946"/>
          <a:ext cx="252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Rural Infra &lt;BIPASA&gt;</a:t>
          </a:r>
          <a:endParaRPr lang="en-US" sz="2400" kern="1200" dirty="0"/>
        </a:p>
      </dsp:txBody>
      <dsp:txXfrm>
        <a:off x="117462" y="586946"/>
        <a:ext cx="2520000" cy="558190"/>
      </dsp:txXfrm>
    </dsp:sp>
    <dsp:sp modelId="{1EDA175E-8E67-4E09-B967-39524A56233D}">
      <dsp:nvSpPr>
        <dsp:cNvPr id="0" name=""/>
        <dsp:cNvSpPr/>
      </dsp:nvSpPr>
      <dsp:spPr>
        <a:xfrm>
          <a:off x="634962" y="1173046"/>
          <a:ext cx="1485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Urban Infra:</a:t>
          </a:r>
          <a:endParaRPr lang="en-US" sz="2400" kern="1200" dirty="0"/>
        </a:p>
      </dsp:txBody>
      <dsp:txXfrm>
        <a:off x="634962" y="1173046"/>
        <a:ext cx="1485000" cy="55819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8C87-D29A-44DC-A95F-EBC766EF8746}">
      <dsp:nvSpPr>
        <dsp:cNvPr id="0" name=""/>
        <dsp:cNvSpPr/>
      </dsp:nvSpPr>
      <dsp:spPr>
        <a:xfrm>
          <a:off x="509706" y="1095"/>
          <a:ext cx="720000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GIFT city </a:t>
          </a:r>
          <a:endParaRPr lang="en-US" sz="1600" kern="1200" dirty="0"/>
        </a:p>
      </dsp:txBody>
      <dsp:txXfrm>
        <a:off x="509706" y="1095"/>
        <a:ext cx="720000" cy="527010"/>
      </dsp:txXfrm>
    </dsp:sp>
    <dsp:sp modelId="{B32ABB1E-DB6F-4388-A0EE-4A84128162D7}">
      <dsp:nvSpPr>
        <dsp:cNvPr id="0" name=""/>
        <dsp:cNvSpPr/>
      </dsp:nvSpPr>
      <dsp:spPr>
        <a:xfrm>
          <a:off x="143606" y="554456"/>
          <a:ext cx="1452198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Strategic Oil  Reserve </a:t>
          </a:r>
          <a:endParaRPr lang="en-US" sz="1600" kern="1200" dirty="0"/>
        </a:p>
      </dsp:txBody>
      <dsp:txXfrm>
        <a:off x="143606" y="554456"/>
        <a:ext cx="1452198" cy="527010"/>
      </dsp:txXfrm>
    </dsp:sp>
    <dsp:sp modelId="{80FC278C-1F63-4C82-988C-3F126DE388ED}">
      <dsp:nvSpPr>
        <dsp:cNvPr id="0" name=""/>
        <dsp:cNvSpPr/>
      </dsp:nvSpPr>
      <dsp:spPr>
        <a:xfrm>
          <a:off x="152398" y="1107817"/>
          <a:ext cx="1434615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Mega food parks</a:t>
          </a:r>
          <a:endParaRPr lang="en-US" sz="1600" kern="1200" dirty="0"/>
        </a:p>
      </dsp:txBody>
      <dsp:txXfrm>
        <a:off x="152398" y="1107817"/>
        <a:ext cx="1434615" cy="527010"/>
      </dsp:txXfrm>
    </dsp:sp>
    <dsp:sp modelId="{33288450-A0C3-4305-B9F0-E561AA170664}">
      <dsp:nvSpPr>
        <dsp:cNvPr id="0" name=""/>
        <dsp:cNvSpPr/>
      </dsp:nvSpPr>
      <dsp:spPr>
        <a:xfrm>
          <a:off x="152398" y="1661178"/>
          <a:ext cx="1434614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SEZ, TEE..</a:t>
          </a:r>
          <a:endParaRPr lang="en-US" sz="1600" kern="1200" dirty="0"/>
        </a:p>
      </dsp:txBody>
      <dsp:txXfrm>
        <a:off x="152398" y="1661178"/>
        <a:ext cx="1434614" cy="52701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339075" y="20"/>
          <a:ext cx="1665000" cy="828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Survey</a:t>
          </a:r>
          <a:endParaRPr lang="en-US" sz="4500" kern="1200" dirty="0"/>
        </a:p>
      </dsp:txBody>
      <dsp:txXfrm>
        <a:off x="339075" y="20"/>
        <a:ext cx="1665000" cy="828815"/>
      </dsp:txXfrm>
    </dsp:sp>
    <dsp:sp modelId="{C4F52A40-7C9D-4085-98C9-872BB07AE893}">
      <dsp:nvSpPr>
        <dsp:cNvPr id="0" name=""/>
        <dsp:cNvSpPr/>
      </dsp:nvSpPr>
      <dsp:spPr>
        <a:xfrm>
          <a:off x="226575" y="870277"/>
          <a:ext cx="1890000" cy="828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Summit</a:t>
          </a:r>
          <a:endParaRPr lang="en-US" sz="4500" kern="1200" dirty="0"/>
        </a:p>
      </dsp:txBody>
      <dsp:txXfrm>
        <a:off x="226575" y="870277"/>
        <a:ext cx="1890000" cy="8288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E7B95-CBCF-48DC-AFBF-D6D81B571902}">
      <dsp:nvSpPr>
        <dsp:cNvPr id="0" name=""/>
        <dsp:cNvSpPr/>
      </dsp:nvSpPr>
      <dsp:spPr>
        <a:xfrm>
          <a:off x="144142" y="267296"/>
          <a:ext cx="1381904" cy="1144128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3CB4A-2FF0-49BA-9840-8778DFE02121}">
      <dsp:nvSpPr>
        <dsp:cNvPr id="0" name=""/>
        <dsp:cNvSpPr/>
      </dsp:nvSpPr>
      <dsp:spPr>
        <a:xfrm>
          <a:off x="4812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Transport</a:t>
          </a:r>
          <a:endParaRPr lang="en-US" sz="1800" kern="1200" dirty="0"/>
        </a:p>
      </dsp:txBody>
      <dsp:txXfrm>
        <a:off x="4812" y="1411425"/>
        <a:ext cx="1660563" cy="616068"/>
      </dsp:txXfrm>
    </dsp:sp>
    <dsp:sp modelId="{F45C8C7D-4A3C-4AD6-A8ED-AAC94689158E}">
      <dsp:nvSpPr>
        <dsp:cNvPr id="0" name=""/>
        <dsp:cNvSpPr/>
      </dsp:nvSpPr>
      <dsp:spPr>
        <a:xfrm>
          <a:off x="1955695" y="267296"/>
          <a:ext cx="1412176" cy="1144128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5BC90-8479-4993-AAE9-5B35755BDBFA}">
      <dsp:nvSpPr>
        <dsp:cNvPr id="0" name=""/>
        <dsp:cNvSpPr/>
      </dsp:nvSpPr>
      <dsp:spPr>
        <a:xfrm>
          <a:off x="1831501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Energy</a:t>
          </a:r>
          <a:endParaRPr lang="en-US" sz="1800" kern="1200" dirty="0"/>
        </a:p>
      </dsp:txBody>
      <dsp:txXfrm>
        <a:off x="1831501" y="1411425"/>
        <a:ext cx="1660563" cy="616068"/>
      </dsp:txXfrm>
    </dsp:sp>
    <dsp:sp modelId="{86286E3B-3398-4B9A-8F16-2515AFB8EB15}">
      <dsp:nvSpPr>
        <dsp:cNvPr id="0" name=""/>
        <dsp:cNvSpPr/>
      </dsp:nvSpPr>
      <dsp:spPr>
        <a:xfrm>
          <a:off x="365819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B9AB6-252B-4C3E-ADD3-3D96BF6B6602}">
      <dsp:nvSpPr>
        <dsp:cNvPr id="0" name=""/>
        <dsp:cNvSpPr/>
      </dsp:nvSpPr>
      <dsp:spPr>
        <a:xfrm>
          <a:off x="3658191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Communication</a:t>
          </a:r>
          <a:endParaRPr lang="en-US" sz="1800" kern="1200" dirty="0"/>
        </a:p>
      </dsp:txBody>
      <dsp:txXfrm>
        <a:off x="3658191" y="1411425"/>
        <a:ext cx="1660563" cy="616068"/>
      </dsp:txXfrm>
    </dsp:sp>
    <dsp:sp modelId="{8F258749-C37E-4088-A619-39D0213C7E91}">
      <dsp:nvSpPr>
        <dsp:cNvPr id="0" name=""/>
        <dsp:cNvSpPr/>
      </dsp:nvSpPr>
      <dsp:spPr>
        <a:xfrm>
          <a:off x="5542900" y="267296"/>
          <a:ext cx="1544523" cy="1144128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4AA20-F439-4F67-BFAE-E2FBD8C745A5}">
      <dsp:nvSpPr>
        <dsp:cNvPr id="0" name=""/>
        <dsp:cNvSpPr/>
      </dsp:nvSpPr>
      <dsp:spPr>
        <a:xfrm>
          <a:off x="548488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“Social” Infrastructure</a:t>
          </a:r>
          <a:endParaRPr lang="en-US" sz="1800" kern="1200" dirty="0"/>
        </a:p>
      </dsp:txBody>
      <dsp:txXfrm>
        <a:off x="5484880" y="1411425"/>
        <a:ext cx="1660563" cy="616068"/>
      </dsp:txXfrm>
    </dsp:sp>
    <dsp:sp modelId="{5D7FA77B-F0CC-4434-A021-423263FF53B0}">
      <dsp:nvSpPr>
        <dsp:cNvPr id="0" name=""/>
        <dsp:cNvSpPr/>
      </dsp:nvSpPr>
      <dsp:spPr>
        <a:xfrm>
          <a:off x="731157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738AE-841A-45DB-B891-A721926B1976}">
      <dsp:nvSpPr>
        <dsp:cNvPr id="0" name=""/>
        <dsp:cNvSpPr/>
      </dsp:nvSpPr>
      <dsp:spPr>
        <a:xfrm>
          <a:off x="731157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Commercial Infra</a:t>
          </a:r>
          <a:endParaRPr lang="en-US" sz="1800" kern="1200" dirty="0"/>
        </a:p>
      </dsp:txBody>
      <dsp:txXfrm>
        <a:off x="7311570" y="1411425"/>
        <a:ext cx="1660563" cy="61606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80769-A520-4EC8-B1D7-498C6E473D56}">
      <dsp:nvSpPr>
        <dsp:cNvPr id="0" name=""/>
        <dsp:cNvSpPr/>
      </dsp:nvSpPr>
      <dsp:spPr>
        <a:xfrm>
          <a:off x="2148" y="676493"/>
          <a:ext cx="2197902" cy="2197902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E5741-3799-4778-84D7-31751906FC11}">
      <dsp:nvSpPr>
        <dsp:cNvPr id="0" name=""/>
        <dsp:cNvSpPr/>
      </dsp:nvSpPr>
      <dsp:spPr>
        <a:xfrm>
          <a:off x="2148" y="676493"/>
          <a:ext cx="219" cy="4395804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B107B-AFD6-45EF-96BD-53446907971D}">
      <dsp:nvSpPr>
        <dsp:cNvPr id="0" name=""/>
        <dsp:cNvSpPr/>
      </dsp:nvSpPr>
      <dsp:spPr>
        <a:xfrm>
          <a:off x="2148" y="2874396"/>
          <a:ext cx="2197902" cy="2197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Ganesh pol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Amer</a:t>
          </a:r>
          <a:r>
            <a:rPr lang="en-US" sz="2400" kern="1200" dirty="0" smtClean="0"/>
            <a:t> Fort, Rajasthan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Both Mughal, Rajput style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Gateway to king’s private chamber.</a:t>
          </a:r>
          <a:endParaRPr lang="en-US" sz="2400" kern="1200" dirty="0"/>
        </a:p>
      </dsp:txBody>
      <dsp:txXfrm>
        <a:off x="2148" y="2874396"/>
        <a:ext cx="2197902" cy="2197902"/>
      </dsp:txXfrm>
    </dsp:sp>
    <dsp:sp modelId="{19619BFB-4CCD-4246-A5E3-5F27932EAB7A}">
      <dsp:nvSpPr>
        <dsp:cNvPr id="0" name=""/>
        <dsp:cNvSpPr/>
      </dsp:nvSpPr>
      <dsp:spPr>
        <a:xfrm>
          <a:off x="2200723" y="676493"/>
          <a:ext cx="2197902" cy="2197902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68019-B78B-4B9F-A5D5-B8C1843AFE9D}">
      <dsp:nvSpPr>
        <dsp:cNvPr id="0" name=""/>
        <dsp:cNvSpPr/>
      </dsp:nvSpPr>
      <dsp:spPr>
        <a:xfrm>
          <a:off x="2200723" y="676493"/>
          <a:ext cx="219" cy="4395804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16980-AA83-40BE-888C-B8C593141D6A}">
      <dsp:nvSpPr>
        <dsp:cNvPr id="0" name=""/>
        <dsp:cNvSpPr/>
      </dsp:nvSpPr>
      <dsp:spPr>
        <a:xfrm>
          <a:off x="2200723" y="2874396"/>
          <a:ext cx="2197902" cy="2197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Glass window 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Udaipur’s </a:t>
          </a:r>
          <a:r>
            <a:rPr lang="en-US" sz="2400" kern="1200" dirty="0" err="1" smtClean="0"/>
            <a:t>Bangore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ki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haveli</a:t>
          </a:r>
          <a:r>
            <a:rPr lang="en-US" sz="2400" kern="1200" dirty="0" smtClean="0"/>
            <a:t> (18</a:t>
          </a:r>
          <a:r>
            <a:rPr lang="en-US" sz="2400" kern="1200" baseline="30000" dirty="0" smtClean="0"/>
            <a:t>th</a:t>
          </a:r>
          <a:r>
            <a:rPr lang="en-US" sz="2400" kern="1200" dirty="0" smtClean="0"/>
            <a:t> cent.)</a:t>
          </a:r>
          <a:endParaRPr lang="en-US" sz="2400" kern="1200" dirty="0"/>
        </a:p>
      </dsp:txBody>
      <dsp:txXfrm>
        <a:off x="2200723" y="2874396"/>
        <a:ext cx="2197902" cy="2197902"/>
      </dsp:txXfrm>
    </dsp:sp>
    <dsp:sp modelId="{7AB60A64-CAFC-4151-8A13-B01CEEE8DBEC}">
      <dsp:nvSpPr>
        <dsp:cNvPr id="0" name=""/>
        <dsp:cNvSpPr/>
      </dsp:nvSpPr>
      <dsp:spPr>
        <a:xfrm>
          <a:off x="4399298" y="676493"/>
          <a:ext cx="2197902" cy="219790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7ECD8-23D7-453F-9438-B22331C9A89D}">
      <dsp:nvSpPr>
        <dsp:cNvPr id="0" name=""/>
        <dsp:cNvSpPr/>
      </dsp:nvSpPr>
      <dsp:spPr>
        <a:xfrm>
          <a:off x="4399298" y="676493"/>
          <a:ext cx="219" cy="4395804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A7EF99-3AD9-4920-816B-1AE40AC4AE9D}">
      <dsp:nvSpPr>
        <dsp:cNvPr id="0" name=""/>
        <dsp:cNvSpPr/>
      </dsp:nvSpPr>
      <dsp:spPr>
        <a:xfrm>
          <a:off x="4399298" y="2874396"/>
          <a:ext cx="2197902" cy="2197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Peacock GATE: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Jaipur ‘s Chandra Mahal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Autumn season, Vishnu dedicated</a:t>
          </a:r>
          <a:endParaRPr lang="en-US" sz="2400" kern="1200" dirty="0"/>
        </a:p>
      </dsp:txBody>
      <dsp:txXfrm>
        <a:off x="4399298" y="2874396"/>
        <a:ext cx="2197902" cy="2197902"/>
      </dsp:txXfrm>
    </dsp:sp>
    <dsp:sp modelId="{18BFB4AF-47BC-4B5F-909C-490D6D4E3D1D}">
      <dsp:nvSpPr>
        <dsp:cNvPr id="0" name=""/>
        <dsp:cNvSpPr/>
      </dsp:nvSpPr>
      <dsp:spPr>
        <a:xfrm>
          <a:off x="6597874" y="676493"/>
          <a:ext cx="2197902" cy="2197902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C1321-DDDC-4364-91A6-2CA8135DB0AD}">
      <dsp:nvSpPr>
        <dsp:cNvPr id="0" name=""/>
        <dsp:cNvSpPr/>
      </dsp:nvSpPr>
      <dsp:spPr>
        <a:xfrm>
          <a:off x="6597874" y="676493"/>
          <a:ext cx="219" cy="4395804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9BCC1-7E05-48F0-A52F-864EBCB664D9}">
      <dsp:nvSpPr>
        <dsp:cNvPr id="0" name=""/>
        <dsp:cNvSpPr/>
      </dsp:nvSpPr>
      <dsp:spPr>
        <a:xfrm>
          <a:off x="6597874" y="2874396"/>
          <a:ext cx="2197902" cy="2197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Blue pottery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JAIPUR</a:t>
          </a:r>
          <a:endParaRPr lang="en-US" sz="2400" kern="1200" dirty="0"/>
        </a:p>
      </dsp:txBody>
      <dsp:txXfrm>
        <a:off x="6597874" y="2874396"/>
        <a:ext cx="2197902" cy="219790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80769-A520-4EC8-B1D7-498C6E473D56}">
      <dsp:nvSpPr>
        <dsp:cNvPr id="0" name=""/>
        <dsp:cNvSpPr/>
      </dsp:nvSpPr>
      <dsp:spPr>
        <a:xfrm>
          <a:off x="74524" y="0"/>
          <a:ext cx="2888343" cy="288834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E5741-3799-4778-84D7-31751906FC11}">
      <dsp:nvSpPr>
        <dsp:cNvPr id="0" name=""/>
        <dsp:cNvSpPr/>
      </dsp:nvSpPr>
      <dsp:spPr>
        <a:xfrm>
          <a:off x="74524" y="0"/>
          <a:ext cx="288" cy="5776686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B107B-AFD6-45EF-96BD-53446907971D}">
      <dsp:nvSpPr>
        <dsp:cNvPr id="0" name=""/>
        <dsp:cNvSpPr/>
      </dsp:nvSpPr>
      <dsp:spPr>
        <a:xfrm>
          <a:off x="74524" y="2888343"/>
          <a:ext cx="2888343" cy="2888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Chaitya hall</a:t>
          </a: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Karle caves, Maharashtra  1</a:t>
          </a:r>
          <a:r>
            <a:rPr lang="en-US" sz="31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</a:t>
          </a: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BC, Buddha’s life.</a:t>
          </a:r>
          <a:endParaRPr lang="en-US" sz="3100" kern="1200" dirty="0"/>
        </a:p>
      </dsp:txBody>
      <dsp:txXfrm>
        <a:off x="74524" y="2888343"/>
        <a:ext cx="2888343" cy="2888343"/>
      </dsp:txXfrm>
    </dsp:sp>
    <dsp:sp modelId="{64FB26D3-BC08-434C-8238-B1086FF14D10}">
      <dsp:nvSpPr>
        <dsp:cNvPr id="0" name=""/>
        <dsp:cNvSpPr/>
      </dsp:nvSpPr>
      <dsp:spPr>
        <a:xfrm>
          <a:off x="2963749" y="0"/>
          <a:ext cx="2888343" cy="288834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2CB4E-EE38-4D81-9F06-C86CBD8A4DF1}">
      <dsp:nvSpPr>
        <dsp:cNvPr id="0" name=""/>
        <dsp:cNvSpPr/>
      </dsp:nvSpPr>
      <dsp:spPr>
        <a:xfrm>
          <a:off x="2963749" y="0"/>
          <a:ext cx="288" cy="5776686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6C535C-58AA-453E-A1E6-30E10F03B972}">
      <dsp:nvSpPr>
        <dsp:cNvPr id="0" name=""/>
        <dsp:cNvSpPr/>
      </dsp:nvSpPr>
      <dsp:spPr>
        <a:xfrm>
          <a:off x="2963749" y="2888343"/>
          <a:ext cx="2888343" cy="2888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Bodhi Tree (</a:t>
          </a:r>
          <a:r>
            <a:rPr lang="en-US" sz="31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peepal</a:t>
          </a: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en-US" sz="31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ficus</a:t>
          </a:r>
          <a:r>
            <a:rPr lang="en-US" sz="3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tree): 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Sandstone relief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Sanchi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Stupa complex (MP)</a:t>
          </a:r>
        </a:p>
      </dsp:txBody>
      <dsp:txXfrm>
        <a:off x="2963749" y="2888343"/>
        <a:ext cx="2888343" cy="2888343"/>
      </dsp:txXfrm>
    </dsp:sp>
    <dsp:sp modelId="{B81EC280-C642-4E9C-AB04-834566B7DFE3}">
      <dsp:nvSpPr>
        <dsp:cNvPr id="0" name=""/>
        <dsp:cNvSpPr/>
      </dsp:nvSpPr>
      <dsp:spPr>
        <a:xfrm>
          <a:off x="5852973" y="0"/>
          <a:ext cx="2888343" cy="288834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9605A-C945-4689-891C-ADF39407C04C}">
      <dsp:nvSpPr>
        <dsp:cNvPr id="0" name=""/>
        <dsp:cNvSpPr/>
      </dsp:nvSpPr>
      <dsp:spPr>
        <a:xfrm>
          <a:off x="5852973" y="0"/>
          <a:ext cx="288" cy="5776686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884E4-4773-4038-97C9-8570AB3B12D2}">
      <dsp:nvSpPr>
        <dsp:cNvPr id="0" name=""/>
        <dsp:cNvSpPr/>
      </dsp:nvSpPr>
      <dsp:spPr>
        <a:xfrm>
          <a:off x="5852973" y="2888343"/>
          <a:ext cx="2888343" cy="2888343"/>
        </a:xfrm>
        <a:prstGeom prst="rec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u="sng" kern="1200" dirty="0" smtClean="0"/>
            <a:t>350</a:t>
          </a:r>
          <a:r>
            <a:rPr lang="en-US" sz="3100" u="sng" kern="1200" baseline="30000" dirty="0" smtClean="0"/>
            <a:t>th</a:t>
          </a:r>
          <a:r>
            <a:rPr lang="en-US" sz="3100" u="sng" kern="1200" dirty="0" smtClean="0"/>
            <a:t> Prakash </a:t>
          </a:r>
          <a:r>
            <a:rPr lang="en-US" sz="3100" u="sng" kern="1200" dirty="0" err="1" smtClean="0"/>
            <a:t>Utsav</a:t>
          </a:r>
          <a:endParaRPr lang="en-US" sz="3100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Guru </a:t>
          </a:r>
          <a:r>
            <a:rPr lang="en-US" sz="2400" kern="1200" dirty="0" err="1" smtClean="0"/>
            <a:t>Gobind</a:t>
          </a:r>
          <a:r>
            <a:rPr lang="en-US" sz="2400" kern="1200" dirty="0" smtClean="0"/>
            <a:t> Singh: </a:t>
          </a:r>
          <a:r>
            <a:rPr lang="en-US" sz="2400" kern="1200" dirty="0" err="1" smtClean="0"/>
            <a:t>Takht</a:t>
          </a:r>
          <a:r>
            <a:rPr lang="en-US" sz="2400" kern="1200" dirty="0" smtClean="0"/>
            <a:t> Sri </a:t>
          </a:r>
          <a:r>
            <a:rPr lang="en-US" sz="2400" kern="1200" dirty="0" err="1" smtClean="0"/>
            <a:t>Harimandar</a:t>
          </a:r>
          <a:r>
            <a:rPr lang="en-US" sz="2400" kern="1200" dirty="0" smtClean="0"/>
            <a:t> Sahib-</a:t>
          </a:r>
          <a:r>
            <a:rPr lang="en-US" sz="2400" kern="1200" dirty="0" err="1" smtClean="0"/>
            <a:t>ji</a:t>
          </a:r>
          <a:r>
            <a:rPr lang="en-US" sz="2400" kern="1200" dirty="0" smtClean="0"/>
            <a:t> @Patna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u="sng" kern="1200" dirty="0" smtClean="0"/>
            <a:t>&lt;not part of happy new year series&gt;</a:t>
          </a:r>
        </a:p>
      </dsp:txBody>
      <dsp:txXfrm>
        <a:off x="5852973" y="2888343"/>
        <a:ext cx="2888343" cy="288834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80769-A520-4EC8-B1D7-498C6E473D56}">
      <dsp:nvSpPr>
        <dsp:cNvPr id="0" name=""/>
        <dsp:cNvSpPr/>
      </dsp:nvSpPr>
      <dsp:spPr>
        <a:xfrm>
          <a:off x="413060" y="0"/>
          <a:ext cx="2656681" cy="265668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E5741-3799-4778-84D7-31751906FC11}">
      <dsp:nvSpPr>
        <dsp:cNvPr id="0" name=""/>
        <dsp:cNvSpPr/>
      </dsp:nvSpPr>
      <dsp:spPr>
        <a:xfrm>
          <a:off x="413060" y="0"/>
          <a:ext cx="265" cy="5313362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B107B-AFD6-45EF-96BD-53446907971D}">
      <dsp:nvSpPr>
        <dsp:cNvPr id="0" name=""/>
        <dsp:cNvSpPr/>
      </dsp:nvSpPr>
      <dsp:spPr>
        <a:xfrm>
          <a:off x="413060" y="2656681"/>
          <a:ext cx="2656681" cy="26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Jardosi</a:t>
          </a:r>
          <a:r>
            <a:rPr lang="en-US" sz="3200" kern="1200" dirty="0" smtClean="0"/>
            <a:t> carpet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Agra, silver, metal wires</a:t>
          </a:r>
          <a:endParaRPr lang="en-US" sz="3200" kern="1200" dirty="0"/>
        </a:p>
      </dsp:txBody>
      <dsp:txXfrm>
        <a:off x="413060" y="2656681"/>
        <a:ext cx="2656681" cy="2656681"/>
      </dsp:txXfrm>
    </dsp:sp>
    <dsp:sp modelId="{19619BFB-4CCD-4246-A5E3-5F27932EAB7A}">
      <dsp:nvSpPr>
        <dsp:cNvPr id="0" name=""/>
        <dsp:cNvSpPr/>
      </dsp:nvSpPr>
      <dsp:spPr>
        <a:xfrm>
          <a:off x="3070621" y="0"/>
          <a:ext cx="2656681" cy="2656681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68019-B78B-4B9F-A5D5-B8C1843AFE9D}">
      <dsp:nvSpPr>
        <dsp:cNvPr id="0" name=""/>
        <dsp:cNvSpPr/>
      </dsp:nvSpPr>
      <dsp:spPr>
        <a:xfrm>
          <a:off x="3070621" y="0"/>
          <a:ext cx="265" cy="5313362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16980-AA83-40BE-888C-B8C593141D6A}">
      <dsp:nvSpPr>
        <dsp:cNvPr id="0" name=""/>
        <dsp:cNvSpPr/>
      </dsp:nvSpPr>
      <dsp:spPr>
        <a:xfrm>
          <a:off x="3070621" y="2656681"/>
          <a:ext cx="2656681" cy="26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Peitra</a:t>
          </a:r>
          <a:r>
            <a:rPr lang="en-US" sz="3200" kern="1200" dirty="0" smtClean="0"/>
            <a:t> Dura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Black marble art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Mughal buildings</a:t>
          </a:r>
          <a:endParaRPr lang="en-US" sz="3200" kern="1200" dirty="0"/>
        </a:p>
      </dsp:txBody>
      <dsp:txXfrm>
        <a:off x="3070621" y="2656681"/>
        <a:ext cx="2656681" cy="2656681"/>
      </dsp:txXfrm>
    </dsp:sp>
    <dsp:sp modelId="{18BFB4AF-47BC-4B5F-909C-490D6D4E3D1D}">
      <dsp:nvSpPr>
        <dsp:cNvPr id="0" name=""/>
        <dsp:cNvSpPr/>
      </dsp:nvSpPr>
      <dsp:spPr>
        <a:xfrm>
          <a:off x="5728183" y="0"/>
          <a:ext cx="2656681" cy="2656681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C1321-DDDC-4364-91A6-2CA8135DB0AD}">
      <dsp:nvSpPr>
        <dsp:cNvPr id="0" name=""/>
        <dsp:cNvSpPr/>
      </dsp:nvSpPr>
      <dsp:spPr>
        <a:xfrm>
          <a:off x="5728183" y="0"/>
          <a:ext cx="265" cy="5313362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9BCC1-7E05-48F0-A52F-864EBCB664D9}">
      <dsp:nvSpPr>
        <dsp:cNvPr id="0" name=""/>
        <dsp:cNvSpPr/>
      </dsp:nvSpPr>
      <dsp:spPr>
        <a:xfrm>
          <a:off x="5728183" y="2656681"/>
          <a:ext cx="2656681" cy="26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Thanjavur</a:t>
          </a:r>
          <a:r>
            <a:rPr lang="en-US" sz="3200" kern="1200" dirty="0" smtClean="0"/>
            <a:t> painting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Wooden plank (3d)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TAMILNADU</a:t>
          </a:r>
          <a:endParaRPr lang="en-US" sz="3200" kern="1200" dirty="0"/>
        </a:p>
      </dsp:txBody>
      <dsp:txXfrm>
        <a:off x="5728183" y="2656681"/>
        <a:ext cx="2656681" cy="2656681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80769-A520-4EC8-B1D7-498C6E473D56}">
      <dsp:nvSpPr>
        <dsp:cNvPr id="0" name=""/>
        <dsp:cNvSpPr/>
      </dsp:nvSpPr>
      <dsp:spPr>
        <a:xfrm>
          <a:off x="147089" y="0"/>
          <a:ext cx="2859314" cy="2859314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E5741-3799-4778-84D7-31751906FC11}">
      <dsp:nvSpPr>
        <dsp:cNvPr id="0" name=""/>
        <dsp:cNvSpPr/>
      </dsp:nvSpPr>
      <dsp:spPr>
        <a:xfrm>
          <a:off x="147089" y="0"/>
          <a:ext cx="285" cy="5718629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B107B-AFD6-45EF-96BD-53446907971D}">
      <dsp:nvSpPr>
        <dsp:cNvPr id="0" name=""/>
        <dsp:cNvSpPr/>
      </dsp:nvSpPr>
      <dsp:spPr>
        <a:xfrm>
          <a:off x="147089" y="2859314"/>
          <a:ext cx="2859314" cy="2859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Pashmina</a:t>
          </a: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Cashemere</a:t>
          </a:r>
          <a:r>
            <a:rPr lang="en-US" sz="2700" kern="1200" dirty="0" smtClean="0"/>
            <a:t> goat wool, handspun shawl</a:t>
          </a:r>
          <a:endParaRPr lang="en-US" sz="2700" kern="1200" dirty="0"/>
        </a:p>
      </dsp:txBody>
      <dsp:txXfrm>
        <a:off x="147089" y="2859314"/>
        <a:ext cx="2859314" cy="2859314"/>
      </dsp:txXfrm>
    </dsp:sp>
    <dsp:sp modelId="{19619BFB-4CCD-4246-A5E3-5F27932EAB7A}">
      <dsp:nvSpPr>
        <dsp:cNvPr id="0" name=""/>
        <dsp:cNvSpPr/>
      </dsp:nvSpPr>
      <dsp:spPr>
        <a:xfrm>
          <a:off x="3007291" y="0"/>
          <a:ext cx="2859314" cy="2859314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68019-B78B-4B9F-A5D5-B8C1843AFE9D}">
      <dsp:nvSpPr>
        <dsp:cNvPr id="0" name=""/>
        <dsp:cNvSpPr/>
      </dsp:nvSpPr>
      <dsp:spPr>
        <a:xfrm>
          <a:off x="3007291" y="0"/>
          <a:ext cx="285" cy="5718629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16980-AA83-40BE-888C-B8C593141D6A}">
      <dsp:nvSpPr>
        <dsp:cNvPr id="0" name=""/>
        <dsp:cNvSpPr/>
      </dsp:nvSpPr>
      <dsp:spPr>
        <a:xfrm>
          <a:off x="3007291" y="2859314"/>
          <a:ext cx="2859314" cy="2859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u="sng" kern="1200" dirty="0" err="1" smtClean="0"/>
            <a:t>Chhau</a:t>
          </a:r>
          <a:r>
            <a:rPr lang="en-US" sz="2700" u="sng" kern="1200" dirty="0" smtClean="0"/>
            <a:t> Mask</a:t>
          </a: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Classical dance @Odisha, Bengal, JH; @Chaitra </a:t>
          </a:r>
          <a:r>
            <a:rPr lang="en-US" sz="2700" kern="1200" dirty="0" err="1" smtClean="0"/>
            <a:t>Parva</a:t>
          </a:r>
          <a:endParaRPr lang="en-US" sz="2700" kern="1200" dirty="0" smtClean="0"/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Each mask – character from </a:t>
          </a:r>
          <a:r>
            <a:rPr lang="en-US" sz="2700" kern="1200" dirty="0" err="1" smtClean="0"/>
            <a:t>Puran</a:t>
          </a:r>
          <a:endParaRPr lang="en-US" sz="2700" kern="1200" dirty="0"/>
        </a:p>
      </dsp:txBody>
      <dsp:txXfrm>
        <a:off x="3007291" y="2859314"/>
        <a:ext cx="2859314" cy="2859314"/>
      </dsp:txXfrm>
    </dsp:sp>
    <dsp:sp modelId="{18BFB4AF-47BC-4B5F-909C-490D6D4E3D1D}">
      <dsp:nvSpPr>
        <dsp:cNvPr id="0" name=""/>
        <dsp:cNvSpPr/>
      </dsp:nvSpPr>
      <dsp:spPr>
        <a:xfrm>
          <a:off x="5867493" y="0"/>
          <a:ext cx="2859314" cy="2859314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C1321-DDDC-4364-91A6-2CA8135DB0AD}">
      <dsp:nvSpPr>
        <dsp:cNvPr id="0" name=""/>
        <dsp:cNvSpPr/>
      </dsp:nvSpPr>
      <dsp:spPr>
        <a:xfrm>
          <a:off x="5867493" y="0"/>
          <a:ext cx="285" cy="5718629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9BCC1-7E05-48F0-A52F-864EBCB664D9}">
      <dsp:nvSpPr>
        <dsp:cNvPr id="0" name=""/>
        <dsp:cNvSpPr/>
      </dsp:nvSpPr>
      <dsp:spPr>
        <a:xfrm>
          <a:off x="5867493" y="2859314"/>
          <a:ext cx="2859314" cy="2859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SAROTA</a:t>
          </a: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Areca nut cutter</a:t>
          </a:r>
          <a:endParaRPr lang="en-US" sz="2700" kern="1200" dirty="0"/>
        </a:p>
      </dsp:txBody>
      <dsp:txXfrm>
        <a:off x="5867493" y="2859314"/>
        <a:ext cx="2859314" cy="2859314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75F8B-88CA-498E-B249-E9A754520844}">
      <dsp:nvSpPr>
        <dsp:cNvPr id="0" name=""/>
        <dsp:cNvSpPr/>
      </dsp:nvSpPr>
      <dsp:spPr>
        <a:xfrm>
          <a:off x="5194215" y="3081517"/>
          <a:ext cx="3101026" cy="2288262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B4EE2-47AF-43B6-97B7-1A294EB811E7}">
      <dsp:nvSpPr>
        <dsp:cNvPr id="0" name=""/>
        <dsp:cNvSpPr/>
      </dsp:nvSpPr>
      <dsp:spPr>
        <a:xfrm>
          <a:off x="1109721" y="3081517"/>
          <a:ext cx="3041492" cy="2288262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3E292-1F62-4B32-9FB8-0CE137A68363}">
      <dsp:nvSpPr>
        <dsp:cNvPr id="0" name=""/>
        <dsp:cNvSpPr/>
      </dsp:nvSpPr>
      <dsp:spPr>
        <a:xfrm>
          <a:off x="5095563" y="5690"/>
          <a:ext cx="3241703" cy="228826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0AC76-DBD1-415A-849D-457BA445E8DA}">
      <dsp:nvSpPr>
        <dsp:cNvPr id="0" name=""/>
        <dsp:cNvSpPr/>
      </dsp:nvSpPr>
      <dsp:spPr>
        <a:xfrm>
          <a:off x="1160551" y="5690"/>
          <a:ext cx="2883207" cy="2288262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D3727-FC86-4852-9E71-081D273B99A9}">
      <dsp:nvSpPr>
        <dsp:cNvPr id="0" name=""/>
        <dsp:cNvSpPr/>
      </dsp:nvSpPr>
      <dsp:spPr>
        <a:xfrm>
          <a:off x="460657" y="2280571"/>
          <a:ext cx="3699332" cy="39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0" rIns="114300" bIns="0" numCol="1" spcCol="1270" anchor="b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Flycatcher: </a:t>
          </a:r>
          <a:r>
            <a:rPr lang="en-US" sz="3000" kern="1200" dirty="0" err="1" smtClean="0"/>
            <a:t>W.Ghat</a:t>
          </a:r>
          <a:endParaRPr lang="en-US" sz="3000" kern="1200" dirty="0"/>
        </a:p>
      </dsp:txBody>
      <dsp:txXfrm>
        <a:off x="460657" y="2280571"/>
        <a:ext cx="3699332" cy="391547"/>
      </dsp:txXfrm>
    </dsp:sp>
    <dsp:sp modelId="{4C8E7B98-A228-49D2-82CB-AD02A444E9FA}">
      <dsp:nvSpPr>
        <dsp:cNvPr id="0" name=""/>
        <dsp:cNvSpPr/>
      </dsp:nvSpPr>
      <dsp:spPr>
        <a:xfrm>
          <a:off x="460657" y="301157"/>
          <a:ext cx="3705724" cy="2380863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7462A-92E1-4AE6-AA42-940068FA0BF6}">
      <dsp:nvSpPr>
        <dsp:cNvPr id="0" name=""/>
        <dsp:cNvSpPr/>
      </dsp:nvSpPr>
      <dsp:spPr>
        <a:xfrm>
          <a:off x="4574917" y="2280571"/>
          <a:ext cx="3699332" cy="39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0" rIns="114300" bIns="0" numCol="1" spcCol="1270" anchor="b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Flycatcher: </a:t>
          </a:r>
          <a:r>
            <a:rPr lang="en-US" sz="3000" kern="1200" dirty="0" err="1" smtClean="0"/>
            <a:t>W.Ghat</a:t>
          </a:r>
          <a:endParaRPr lang="en-US" sz="3000" kern="1200" dirty="0"/>
        </a:p>
      </dsp:txBody>
      <dsp:txXfrm>
        <a:off x="4574917" y="2280571"/>
        <a:ext cx="3699332" cy="391547"/>
      </dsp:txXfrm>
    </dsp:sp>
    <dsp:sp modelId="{4FC3A01D-86E2-487B-9C38-21F48ED86164}">
      <dsp:nvSpPr>
        <dsp:cNvPr id="0" name=""/>
        <dsp:cNvSpPr/>
      </dsp:nvSpPr>
      <dsp:spPr>
        <a:xfrm>
          <a:off x="4574917" y="301157"/>
          <a:ext cx="3705724" cy="2380863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2EEB3-765E-4E40-A147-F6D2EC709474}">
      <dsp:nvSpPr>
        <dsp:cNvPr id="0" name=""/>
        <dsp:cNvSpPr/>
      </dsp:nvSpPr>
      <dsp:spPr>
        <a:xfrm>
          <a:off x="488970" y="5356398"/>
          <a:ext cx="3699332" cy="39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0" rIns="114300" bIns="0" numCol="1" spcCol="1270" anchor="b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Andaman: Woodpecker</a:t>
          </a:r>
          <a:endParaRPr lang="en-US" sz="3000" kern="1200" dirty="0"/>
        </a:p>
      </dsp:txBody>
      <dsp:txXfrm>
        <a:off x="488970" y="5356398"/>
        <a:ext cx="3699332" cy="391547"/>
      </dsp:txXfrm>
    </dsp:sp>
    <dsp:sp modelId="{4749D53B-6BE0-467F-A5C5-BA91C2979A3A}">
      <dsp:nvSpPr>
        <dsp:cNvPr id="0" name=""/>
        <dsp:cNvSpPr/>
      </dsp:nvSpPr>
      <dsp:spPr>
        <a:xfrm>
          <a:off x="488970" y="3376984"/>
          <a:ext cx="3705724" cy="2380863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22172-1E32-44E1-9452-F488B84B6B10}">
      <dsp:nvSpPr>
        <dsp:cNvPr id="0" name=""/>
        <dsp:cNvSpPr/>
      </dsp:nvSpPr>
      <dsp:spPr>
        <a:xfrm>
          <a:off x="4603230" y="5356398"/>
          <a:ext cx="3699332" cy="391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0" rIns="114300" bIns="0" numCol="1" spcCol="1270" anchor="b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Nicobar Pigeon</a:t>
          </a:r>
          <a:endParaRPr lang="en-US" sz="3000" kern="1200" dirty="0"/>
        </a:p>
      </dsp:txBody>
      <dsp:txXfrm>
        <a:off x="4603230" y="5356398"/>
        <a:ext cx="3699332" cy="391547"/>
      </dsp:txXfrm>
    </dsp:sp>
    <dsp:sp modelId="{AA4F5FF7-F106-4C10-9A84-7412FEE05FA5}">
      <dsp:nvSpPr>
        <dsp:cNvPr id="0" name=""/>
        <dsp:cNvSpPr/>
      </dsp:nvSpPr>
      <dsp:spPr>
        <a:xfrm>
          <a:off x="4603230" y="3376984"/>
          <a:ext cx="3705724" cy="2380863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57B33-A3BA-4394-A2F2-2DF177FA81C0}">
      <dsp:nvSpPr>
        <dsp:cNvPr id="0" name=""/>
        <dsp:cNvSpPr/>
      </dsp:nvSpPr>
      <dsp:spPr>
        <a:xfrm>
          <a:off x="804376" y="0"/>
          <a:ext cx="1874049" cy="265668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C3899-AE7A-47C2-9F16-A83DD56A09BD}">
      <dsp:nvSpPr>
        <dsp:cNvPr id="0" name=""/>
        <dsp:cNvSpPr/>
      </dsp:nvSpPr>
      <dsp:spPr>
        <a:xfrm>
          <a:off x="413060" y="0"/>
          <a:ext cx="265" cy="5313362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97A19-F8A4-43F2-98F7-E70B5B491626}">
      <dsp:nvSpPr>
        <dsp:cNvPr id="0" name=""/>
        <dsp:cNvSpPr/>
      </dsp:nvSpPr>
      <dsp:spPr>
        <a:xfrm>
          <a:off x="413060" y="2656681"/>
          <a:ext cx="2656681" cy="26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Albania: Agnes </a:t>
          </a:r>
          <a:r>
            <a:rPr lang="en-US" sz="3400" kern="1200" dirty="0" err="1" smtClean="0"/>
            <a:t>Bojaxhiu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Calcutta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79’: Nobel Peace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’16: </a:t>
          </a:r>
          <a:r>
            <a:rPr lang="en-US" sz="2700" kern="1200" dirty="0" err="1" smtClean="0"/>
            <a:t>Canotisation</a:t>
          </a:r>
          <a:r>
            <a:rPr lang="en-US" sz="2700" kern="1200" dirty="0" smtClean="0"/>
            <a:t> </a:t>
          </a:r>
          <a:endParaRPr lang="en-US" sz="2700" kern="1200" dirty="0"/>
        </a:p>
      </dsp:txBody>
      <dsp:txXfrm>
        <a:off x="413060" y="2656681"/>
        <a:ext cx="2656681" cy="2656681"/>
      </dsp:txXfrm>
    </dsp:sp>
    <dsp:sp modelId="{92720B50-85D0-458D-87D5-599E66FBC670}">
      <dsp:nvSpPr>
        <dsp:cNvPr id="0" name=""/>
        <dsp:cNvSpPr/>
      </dsp:nvSpPr>
      <dsp:spPr>
        <a:xfrm>
          <a:off x="3248632" y="0"/>
          <a:ext cx="2300659" cy="2656681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E82CC-D0CF-4097-AD4F-CCE2DFE3C140}">
      <dsp:nvSpPr>
        <dsp:cNvPr id="0" name=""/>
        <dsp:cNvSpPr/>
      </dsp:nvSpPr>
      <dsp:spPr>
        <a:xfrm>
          <a:off x="3070621" y="0"/>
          <a:ext cx="265" cy="5313362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BFE3AC-4859-403E-A96A-F7B979EE4E33}">
      <dsp:nvSpPr>
        <dsp:cNvPr id="0" name=""/>
        <dsp:cNvSpPr/>
      </dsp:nvSpPr>
      <dsp:spPr>
        <a:xfrm>
          <a:off x="3070621" y="2656681"/>
          <a:ext cx="2656681" cy="26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31</a:t>
          </a:r>
          <a:r>
            <a:rPr lang="en-US" sz="3400" kern="1200" baseline="30000" dirty="0" smtClean="0"/>
            <a:t>st</a:t>
          </a:r>
          <a:r>
            <a:rPr lang="en-US" sz="3400" kern="1200" dirty="0" smtClean="0"/>
            <a:t> Oct</a:t>
          </a:r>
          <a:endParaRPr lang="en-US" sz="3400" kern="1200" dirty="0"/>
        </a:p>
      </dsp:txBody>
      <dsp:txXfrm>
        <a:off x="3070621" y="2656681"/>
        <a:ext cx="2656681" cy="2656681"/>
      </dsp:txXfrm>
    </dsp:sp>
    <dsp:sp modelId="{34CE42CC-7FB9-4078-925C-DAFEA0E30C95}">
      <dsp:nvSpPr>
        <dsp:cNvPr id="0" name=""/>
        <dsp:cNvSpPr/>
      </dsp:nvSpPr>
      <dsp:spPr>
        <a:xfrm>
          <a:off x="5886322" y="0"/>
          <a:ext cx="2340403" cy="2656681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AE500-E013-487C-9753-C0575A56A8F6}">
      <dsp:nvSpPr>
        <dsp:cNvPr id="0" name=""/>
        <dsp:cNvSpPr/>
      </dsp:nvSpPr>
      <dsp:spPr>
        <a:xfrm>
          <a:off x="5728183" y="0"/>
          <a:ext cx="265" cy="5313362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25190-ED95-4D73-9B89-CB1CC58144FC}">
      <dsp:nvSpPr>
        <dsp:cNvPr id="0" name=""/>
        <dsp:cNvSpPr/>
      </dsp:nvSpPr>
      <dsp:spPr>
        <a:xfrm>
          <a:off x="5728183" y="2656681"/>
          <a:ext cx="2656681" cy="26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5728183" y="2656681"/>
        <a:ext cx="2656681" cy="2656681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57CEF-8E43-48AB-AEA6-3F0E0C87BC7B}">
      <dsp:nvSpPr>
        <dsp:cNvPr id="0" name=""/>
        <dsp:cNvSpPr/>
      </dsp:nvSpPr>
      <dsp:spPr>
        <a:xfrm>
          <a:off x="0" y="447181"/>
          <a:ext cx="4725743" cy="102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770" tIns="520700" rIns="36677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err="1" smtClean="0"/>
            <a:t>Champaran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Satyagrah</a:t>
          </a:r>
          <a:endParaRPr lang="en-US" sz="2500" kern="1200" dirty="0"/>
        </a:p>
      </dsp:txBody>
      <dsp:txXfrm>
        <a:off x="0" y="447181"/>
        <a:ext cx="4725743" cy="1023750"/>
      </dsp:txXfrm>
    </dsp:sp>
    <dsp:sp modelId="{0DF8082B-EBD3-4693-A201-122699E3AFA8}">
      <dsp:nvSpPr>
        <dsp:cNvPr id="0" name=""/>
        <dsp:cNvSpPr/>
      </dsp:nvSpPr>
      <dsp:spPr>
        <a:xfrm>
          <a:off x="236287" y="78181"/>
          <a:ext cx="330802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035" tIns="0" rIns="12503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100 years of</a:t>
          </a:r>
          <a:endParaRPr lang="en-US" sz="2500" kern="1200" dirty="0"/>
        </a:p>
      </dsp:txBody>
      <dsp:txXfrm>
        <a:off x="272313" y="114207"/>
        <a:ext cx="3235968" cy="665948"/>
      </dsp:txXfrm>
    </dsp:sp>
    <dsp:sp modelId="{73949EC2-0627-499E-9A5D-E0D5E8BA1524}">
      <dsp:nvSpPr>
        <dsp:cNvPr id="0" name=""/>
        <dsp:cNvSpPr/>
      </dsp:nvSpPr>
      <dsp:spPr>
        <a:xfrm>
          <a:off x="0" y="1974931"/>
          <a:ext cx="4725743" cy="1378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770" tIns="520700" rIns="36677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Of SABARMATI Ashram with Guj. Government </a:t>
          </a:r>
          <a:endParaRPr lang="en-US" sz="2500" kern="1200" dirty="0"/>
        </a:p>
      </dsp:txBody>
      <dsp:txXfrm>
        <a:off x="0" y="1974931"/>
        <a:ext cx="4725743" cy="1378125"/>
      </dsp:txXfrm>
    </dsp:sp>
    <dsp:sp modelId="{8EEB80E3-E9A7-48BD-BB08-865B3C009550}">
      <dsp:nvSpPr>
        <dsp:cNvPr id="0" name=""/>
        <dsp:cNvSpPr/>
      </dsp:nvSpPr>
      <dsp:spPr>
        <a:xfrm>
          <a:off x="236287" y="1605931"/>
          <a:ext cx="330802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035" tIns="0" rIns="12503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100 years</a:t>
          </a:r>
          <a:endParaRPr lang="en-US" sz="2500" kern="1200" dirty="0"/>
        </a:p>
      </dsp:txBody>
      <dsp:txXfrm>
        <a:off x="272313" y="1641957"/>
        <a:ext cx="3235968" cy="665948"/>
      </dsp:txXfrm>
    </dsp:sp>
    <dsp:sp modelId="{71570D9E-A800-4F8C-8E1A-7ECAC71195AF}">
      <dsp:nvSpPr>
        <dsp:cNvPr id="0" name=""/>
        <dsp:cNvSpPr/>
      </dsp:nvSpPr>
      <dsp:spPr>
        <a:xfrm>
          <a:off x="0" y="3857056"/>
          <a:ext cx="4725743" cy="1378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770" tIns="520700" rIns="36677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1817 uprising of soldiers by </a:t>
          </a:r>
          <a:r>
            <a:rPr lang="en-US" sz="2500" kern="1200" dirty="0" err="1" smtClean="0"/>
            <a:t>Buxi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Jagabandhu</a:t>
          </a:r>
          <a:r>
            <a:rPr lang="en-US" sz="2500" kern="1200" dirty="0" smtClean="0"/>
            <a:t> in </a:t>
          </a:r>
          <a:r>
            <a:rPr lang="en-US" sz="2500" kern="1200" dirty="0" err="1" smtClean="0"/>
            <a:t>Khordha</a:t>
          </a:r>
          <a:r>
            <a:rPr lang="en-US" sz="2500" kern="1200" dirty="0" smtClean="0"/>
            <a:t>, </a:t>
          </a:r>
          <a:r>
            <a:rPr lang="en-US" sz="2500" kern="1200" dirty="0" err="1" smtClean="0"/>
            <a:t>odisha</a:t>
          </a:r>
          <a:endParaRPr lang="en-US" sz="2500" kern="1200" dirty="0"/>
        </a:p>
      </dsp:txBody>
      <dsp:txXfrm>
        <a:off x="0" y="3857056"/>
        <a:ext cx="4725743" cy="1378125"/>
      </dsp:txXfrm>
    </dsp:sp>
    <dsp:sp modelId="{A634AA95-A24D-4BA2-9C6C-C4701E4D7834}">
      <dsp:nvSpPr>
        <dsp:cNvPr id="0" name=""/>
        <dsp:cNvSpPr/>
      </dsp:nvSpPr>
      <dsp:spPr>
        <a:xfrm>
          <a:off x="236287" y="3488056"/>
          <a:ext cx="330802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035" tIns="0" rIns="12503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200 years</a:t>
          </a:r>
          <a:endParaRPr lang="en-US" sz="2500" kern="1200" dirty="0"/>
        </a:p>
      </dsp:txBody>
      <dsp:txXfrm>
        <a:off x="272313" y="3524082"/>
        <a:ext cx="3235968" cy="66594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8A43F-43C9-413C-B2FF-67FCA86C8B30}">
      <dsp:nvSpPr>
        <dsp:cNvPr id="0" name=""/>
        <dsp:cNvSpPr/>
      </dsp:nvSpPr>
      <dsp:spPr>
        <a:xfrm>
          <a:off x="2861" y="283817"/>
          <a:ext cx="1527165" cy="17966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3F37F-1063-4905-B2F5-68894A7884CB}">
      <dsp:nvSpPr>
        <dsp:cNvPr id="0" name=""/>
        <dsp:cNvSpPr/>
      </dsp:nvSpPr>
      <dsp:spPr>
        <a:xfrm>
          <a:off x="79220" y="355683"/>
          <a:ext cx="1374449" cy="1167832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D99BA-94F5-4DA4-B90E-F33EE4C1C111}">
      <dsp:nvSpPr>
        <dsp:cNvPr id="0" name=""/>
        <dsp:cNvSpPr/>
      </dsp:nvSpPr>
      <dsp:spPr>
        <a:xfrm>
          <a:off x="79220" y="1523516"/>
          <a:ext cx="1374449" cy="48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Franklin Gothic Medium Cond" panose="020B0606030402020204" pitchFamily="34" charset="0"/>
            </a:rPr>
            <a:t>Broadband Highway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>
        <a:off x="79220" y="1523516"/>
        <a:ext cx="1374449" cy="485099"/>
      </dsp:txXfrm>
    </dsp:sp>
    <dsp:sp modelId="{8033C685-FD66-461C-8710-BE1970E0A452}">
      <dsp:nvSpPr>
        <dsp:cNvPr id="0" name=""/>
        <dsp:cNvSpPr/>
      </dsp:nvSpPr>
      <dsp:spPr>
        <a:xfrm>
          <a:off x="1911926" y="283817"/>
          <a:ext cx="1527165" cy="17966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D2151-44EE-43B4-90DD-E2645E5FCB0C}">
      <dsp:nvSpPr>
        <dsp:cNvPr id="0" name=""/>
        <dsp:cNvSpPr/>
      </dsp:nvSpPr>
      <dsp:spPr>
        <a:xfrm>
          <a:off x="1988284" y="355683"/>
          <a:ext cx="1374449" cy="1167832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EDD9A-81C9-4B55-AFCC-E6435D0E9416}">
      <dsp:nvSpPr>
        <dsp:cNvPr id="0" name=""/>
        <dsp:cNvSpPr/>
      </dsp:nvSpPr>
      <dsp:spPr>
        <a:xfrm>
          <a:off x="1988284" y="1523516"/>
          <a:ext cx="1374449" cy="48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Franklin Gothic Medium Cond" panose="020B0606030402020204" pitchFamily="34" charset="0"/>
            </a:rPr>
            <a:t>Public Internet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>
        <a:off x="1988284" y="1523516"/>
        <a:ext cx="1374449" cy="485099"/>
      </dsp:txXfrm>
    </dsp:sp>
    <dsp:sp modelId="{0A4F5E5A-9AAE-43DC-A577-A4E0C99392A5}">
      <dsp:nvSpPr>
        <dsp:cNvPr id="0" name=""/>
        <dsp:cNvSpPr/>
      </dsp:nvSpPr>
      <dsp:spPr>
        <a:xfrm>
          <a:off x="3820990" y="283817"/>
          <a:ext cx="1527165" cy="17966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47B51-FB11-49A3-A5FC-5D93D453F9FD}">
      <dsp:nvSpPr>
        <dsp:cNvPr id="0" name=""/>
        <dsp:cNvSpPr/>
      </dsp:nvSpPr>
      <dsp:spPr>
        <a:xfrm>
          <a:off x="4245104" y="355683"/>
          <a:ext cx="678936" cy="116783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8199E9-28A3-4616-B470-080455E7DBFF}">
      <dsp:nvSpPr>
        <dsp:cNvPr id="0" name=""/>
        <dsp:cNvSpPr/>
      </dsp:nvSpPr>
      <dsp:spPr>
        <a:xfrm>
          <a:off x="3897348" y="1523516"/>
          <a:ext cx="1374449" cy="48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Franklin Gothic Medium Cond" panose="020B0606030402020204" pitchFamily="34" charset="0"/>
            </a:rPr>
            <a:t>Universal Mobile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>
        <a:off x="3897348" y="1523516"/>
        <a:ext cx="1374449" cy="485099"/>
      </dsp:txXfrm>
    </dsp:sp>
    <dsp:sp modelId="{0ECA3DC0-6617-4917-8F96-F2326085F129}">
      <dsp:nvSpPr>
        <dsp:cNvPr id="0" name=""/>
        <dsp:cNvSpPr/>
      </dsp:nvSpPr>
      <dsp:spPr>
        <a:xfrm>
          <a:off x="5730054" y="283817"/>
          <a:ext cx="1527165" cy="17966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C9A46-64EC-48C5-BD3A-6D9311A5E70A}">
      <dsp:nvSpPr>
        <dsp:cNvPr id="0" name=""/>
        <dsp:cNvSpPr/>
      </dsp:nvSpPr>
      <dsp:spPr>
        <a:xfrm>
          <a:off x="5806412" y="355683"/>
          <a:ext cx="1374449" cy="1167832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755EB-C8B1-46D7-8031-6DE26417A9EE}">
      <dsp:nvSpPr>
        <dsp:cNvPr id="0" name=""/>
        <dsp:cNvSpPr/>
      </dsp:nvSpPr>
      <dsp:spPr>
        <a:xfrm>
          <a:off x="5806412" y="1523516"/>
          <a:ext cx="1374449" cy="48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Franklin Gothic Medium Cond" panose="020B0606030402020204" pitchFamily="34" charset="0"/>
            </a:rPr>
            <a:t>E-Governance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>
        <a:off x="5806412" y="1523516"/>
        <a:ext cx="1374449" cy="485099"/>
      </dsp:txXfrm>
    </dsp:sp>
    <dsp:sp modelId="{F422D7AC-64E6-4B15-B6D1-83C6E647743B}">
      <dsp:nvSpPr>
        <dsp:cNvPr id="0" name=""/>
        <dsp:cNvSpPr/>
      </dsp:nvSpPr>
      <dsp:spPr>
        <a:xfrm>
          <a:off x="7639118" y="283817"/>
          <a:ext cx="1527165" cy="17966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1CDA3-F823-4714-BBE7-352A9806383E}">
      <dsp:nvSpPr>
        <dsp:cNvPr id="0" name=""/>
        <dsp:cNvSpPr/>
      </dsp:nvSpPr>
      <dsp:spPr>
        <a:xfrm>
          <a:off x="7715476" y="355683"/>
          <a:ext cx="1374449" cy="1167832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A8C46-0DFC-4BC1-8899-1983AE8BB1C6}">
      <dsp:nvSpPr>
        <dsp:cNvPr id="0" name=""/>
        <dsp:cNvSpPr/>
      </dsp:nvSpPr>
      <dsp:spPr>
        <a:xfrm>
          <a:off x="7715476" y="1523516"/>
          <a:ext cx="1374449" cy="48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Franklin Gothic Medium Cond" panose="020B0606030402020204" pitchFamily="34" charset="0"/>
            </a:rPr>
            <a:t>E-</a:t>
          </a:r>
          <a:r>
            <a:rPr lang="en-US" sz="1400" kern="1200" dirty="0" err="1" smtClean="0">
              <a:latin typeface="Franklin Gothic Medium Cond" panose="020B0606030402020204" pitchFamily="34" charset="0"/>
            </a:rPr>
            <a:t>Kranti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>
        <a:off x="7715476" y="1523516"/>
        <a:ext cx="1374449" cy="485099"/>
      </dsp:txXfrm>
    </dsp:sp>
    <dsp:sp modelId="{B36F8625-1ECF-4316-946C-9FEC588A1CBE}">
      <dsp:nvSpPr>
        <dsp:cNvPr id="0" name=""/>
        <dsp:cNvSpPr/>
      </dsp:nvSpPr>
      <dsp:spPr>
        <a:xfrm>
          <a:off x="957394" y="2233199"/>
          <a:ext cx="1527165" cy="17966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9AB9F-5C72-4A6A-B910-579755691830}">
      <dsp:nvSpPr>
        <dsp:cNvPr id="0" name=""/>
        <dsp:cNvSpPr/>
      </dsp:nvSpPr>
      <dsp:spPr>
        <a:xfrm>
          <a:off x="1033752" y="2305065"/>
          <a:ext cx="1374449" cy="1167832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AB8ED-2324-4A06-AD12-170384BA53AD}">
      <dsp:nvSpPr>
        <dsp:cNvPr id="0" name=""/>
        <dsp:cNvSpPr/>
      </dsp:nvSpPr>
      <dsp:spPr>
        <a:xfrm>
          <a:off x="1033752" y="3472898"/>
          <a:ext cx="1374449" cy="48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Franklin Gothic Medium Cond" panose="020B0606030402020204" pitchFamily="34" charset="0"/>
            </a:rPr>
            <a:t>Info. to all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>
        <a:off x="1033752" y="3472898"/>
        <a:ext cx="1374449" cy="485099"/>
      </dsp:txXfrm>
    </dsp:sp>
    <dsp:sp modelId="{D755E701-4B80-4608-8268-57060A0749BF}">
      <dsp:nvSpPr>
        <dsp:cNvPr id="0" name=""/>
        <dsp:cNvSpPr/>
      </dsp:nvSpPr>
      <dsp:spPr>
        <a:xfrm>
          <a:off x="2866458" y="2233199"/>
          <a:ext cx="1527165" cy="17966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AAC45-78C7-4148-9B08-0DD5DA4BBF17}">
      <dsp:nvSpPr>
        <dsp:cNvPr id="0" name=""/>
        <dsp:cNvSpPr/>
      </dsp:nvSpPr>
      <dsp:spPr>
        <a:xfrm>
          <a:off x="2942816" y="2305065"/>
          <a:ext cx="1374449" cy="1167832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A2D95-D760-4C8D-A6E7-2253BDD3688A}">
      <dsp:nvSpPr>
        <dsp:cNvPr id="0" name=""/>
        <dsp:cNvSpPr/>
      </dsp:nvSpPr>
      <dsp:spPr>
        <a:xfrm>
          <a:off x="2942816" y="3472898"/>
          <a:ext cx="1374449" cy="48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Franklin Gothic Medium Cond" panose="020B0606030402020204" pitchFamily="34" charset="0"/>
            </a:rPr>
            <a:t>ZERO import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>
        <a:off x="2942816" y="3472898"/>
        <a:ext cx="1374449" cy="485099"/>
      </dsp:txXfrm>
    </dsp:sp>
    <dsp:sp modelId="{088ABD5A-7589-42C1-B096-2DB4BDCA9971}">
      <dsp:nvSpPr>
        <dsp:cNvPr id="0" name=""/>
        <dsp:cNvSpPr/>
      </dsp:nvSpPr>
      <dsp:spPr>
        <a:xfrm>
          <a:off x="4775522" y="2233199"/>
          <a:ext cx="1527165" cy="17966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0D985-32EE-4050-BEE4-49E3A00F0020}">
      <dsp:nvSpPr>
        <dsp:cNvPr id="0" name=""/>
        <dsp:cNvSpPr/>
      </dsp:nvSpPr>
      <dsp:spPr>
        <a:xfrm>
          <a:off x="4851880" y="2305065"/>
          <a:ext cx="1374449" cy="1167832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4CA59-AE31-415C-9C08-BEDDF3E25F3E}">
      <dsp:nvSpPr>
        <dsp:cNvPr id="0" name=""/>
        <dsp:cNvSpPr/>
      </dsp:nvSpPr>
      <dsp:spPr>
        <a:xfrm>
          <a:off x="4851880" y="3472898"/>
          <a:ext cx="1374449" cy="48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Franklin Gothic Medium Cond" panose="020B0606030402020204" pitchFamily="34" charset="0"/>
            </a:rPr>
            <a:t>IT jobs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>
        <a:off x="4851880" y="3472898"/>
        <a:ext cx="1374449" cy="485099"/>
      </dsp:txXfrm>
    </dsp:sp>
    <dsp:sp modelId="{CF2BE227-4DDC-4A1B-A26A-8440B74AF829}">
      <dsp:nvSpPr>
        <dsp:cNvPr id="0" name=""/>
        <dsp:cNvSpPr/>
      </dsp:nvSpPr>
      <dsp:spPr>
        <a:xfrm>
          <a:off x="6684586" y="2233199"/>
          <a:ext cx="1527165" cy="17966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8C8B4-AD7A-4D99-8C77-D0F0C6A0AC9D}">
      <dsp:nvSpPr>
        <dsp:cNvPr id="0" name=""/>
        <dsp:cNvSpPr/>
      </dsp:nvSpPr>
      <dsp:spPr>
        <a:xfrm>
          <a:off x="6760944" y="2305065"/>
          <a:ext cx="1374449" cy="1167832"/>
        </a:xfrm>
        <a:prstGeom prst="rect">
          <a:avLst/>
        </a:prstGeom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95D3B-EF0C-4CB0-A7D0-BBD0E0606028}">
      <dsp:nvSpPr>
        <dsp:cNvPr id="0" name=""/>
        <dsp:cNvSpPr/>
      </dsp:nvSpPr>
      <dsp:spPr>
        <a:xfrm>
          <a:off x="6760944" y="3472898"/>
          <a:ext cx="1374449" cy="48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Franklin Gothic Medium Cond" panose="020B0606030402020204" pitchFamily="34" charset="0"/>
            </a:rPr>
            <a:t>Early Harvest</a:t>
          </a:r>
          <a:endParaRPr lang="en-US" sz="1400" kern="1200" dirty="0">
            <a:latin typeface="Franklin Gothic Medium Cond" panose="020B0606030402020204" pitchFamily="34" charset="0"/>
          </a:endParaRPr>
        </a:p>
      </dsp:txBody>
      <dsp:txXfrm>
        <a:off x="6760944" y="3472898"/>
        <a:ext cx="1374449" cy="485099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A91A8-11B4-418C-AA0A-65971C51FD37}">
      <dsp:nvSpPr>
        <dsp:cNvPr id="0" name=""/>
        <dsp:cNvSpPr/>
      </dsp:nvSpPr>
      <dsp:spPr>
        <a:xfrm>
          <a:off x="109329" y="1194"/>
          <a:ext cx="4085364" cy="245121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2011: UPA starts</a:t>
          </a:r>
          <a:endParaRPr lang="en-US" sz="32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National Optical Fiber Network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To connect broadband to all GP</a:t>
          </a:r>
          <a:endParaRPr lang="en-US" sz="2800" kern="1200" dirty="0"/>
        </a:p>
      </dsp:txBody>
      <dsp:txXfrm>
        <a:off x="109329" y="1194"/>
        <a:ext cx="4085364" cy="2451218"/>
      </dsp:txXfrm>
    </dsp:sp>
    <dsp:sp modelId="{DB471ED3-0A9C-4C50-9FE6-DB55815EA885}">
      <dsp:nvSpPr>
        <dsp:cNvPr id="0" name=""/>
        <dsp:cNvSpPr/>
      </dsp:nvSpPr>
      <dsp:spPr>
        <a:xfrm>
          <a:off x="4603230" y="1194"/>
          <a:ext cx="4085364" cy="245121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Funding?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Universal service obligation fund (USOF) on mobile operators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-&gt; SPV: Bharat Broadband Network ltd (BBNL)</a:t>
          </a:r>
          <a:endParaRPr lang="en-US" sz="2400" kern="1200" dirty="0"/>
        </a:p>
      </dsp:txBody>
      <dsp:txXfrm>
        <a:off x="4603230" y="1194"/>
        <a:ext cx="4085364" cy="2451218"/>
      </dsp:txXfrm>
    </dsp:sp>
    <dsp:sp modelId="{104EDFD4-0ED8-4472-9A2A-F59F33823D18}">
      <dsp:nvSpPr>
        <dsp:cNvPr id="0" name=""/>
        <dsp:cNvSpPr/>
      </dsp:nvSpPr>
      <dsp:spPr>
        <a:xfrm>
          <a:off x="109329" y="2860949"/>
          <a:ext cx="4085364" cy="245121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2015: Modi rename</a:t>
          </a:r>
          <a:endParaRPr lang="en-US" sz="32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BHARAT NET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Under DoT</a:t>
          </a:r>
          <a:endParaRPr lang="en-US" sz="2800" kern="1200" dirty="0"/>
        </a:p>
      </dsp:txBody>
      <dsp:txXfrm>
        <a:off x="109329" y="2860949"/>
        <a:ext cx="4085364" cy="2451218"/>
      </dsp:txXfrm>
    </dsp:sp>
    <dsp:sp modelId="{9FAF3FE4-FA51-4DBC-A48E-719D43015912}">
      <dsp:nvSpPr>
        <dsp:cNvPr id="0" name=""/>
        <dsp:cNvSpPr/>
      </dsp:nvSpPr>
      <dsp:spPr>
        <a:xfrm>
          <a:off x="4603230" y="2860949"/>
          <a:ext cx="4085364" cy="245121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2017: Budget </a:t>
          </a:r>
          <a:r>
            <a:rPr lang="en-US" sz="3200" u="sng" kern="1200" dirty="0" smtClean="0"/>
            <a:t>[10k Cr.]</a:t>
          </a:r>
          <a:endParaRPr lang="en-US" sz="3200" u="sng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By FY18: 1.5 lakh GP connected (out of total 2.65 lakh GP) </a:t>
          </a:r>
          <a:endParaRPr lang="en-US" sz="2800" kern="1200" dirty="0"/>
        </a:p>
      </dsp:txBody>
      <dsp:txXfrm>
        <a:off x="4603230" y="2860949"/>
        <a:ext cx="4085364" cy="245121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58AB6-73CE-4482-A02A-98DD1EE8DD3A}">
      <dsp:nvSpPr>
        <dsp:cNvPr id="0" name=""/>
        <dsp:cNvSpPr/>
      </dsp:nvSpPr>
      <dsp:spPr>
        <a:xfrm>
          <a:off x="0" y="403162"/>
          <a:ext cx="6523037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Budget 2016 [Ministry of electronics]</a:t>
          </a:r>
          <a:endParaRPr lang="en-US" sz="3500" kern="1200" dirty="0"/>
        </a:p>
      </dsp:txBody>
      <dsp:txXfrm>
        <a:off x="38981" y="442143"/>
        <a:ext cx="6445075" cy="720562"/>
      </dsp:txXfrm>
    </dsp:sp>
    <dsp:sp modelId="{7865820D-2CE5-4707-9DA9-CA225543A29A}">
      <dsp:nvSpPr>
        <dsp:cNvPr id="0" name=""/>
        <dsp:cNvSpPr/>
      </dsp:nvSpPr>
      <dsp:spPr>
        <a:xfrm>
          <a:off x="0" y="1201687"/>
          <a:ext cx="6523037" cy="159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106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PMGDISHA: PM </a:t>
          </a:r>
          <a:r>
            <a:rPr lang="en-US" sz="2700" kern="1200" dirty="0" err="1" smtClean="0"/>
            <a:t>gramin</a:t>
          </a:r>
          <a:r>
            <a:rPr lang="en-US" sz="2700" kern="1200" dirty="0" smtClean="0"/>
            <a:t> Digital </a:t>
          </a:r>
          <a:r>
            <a:rPr lang="en-US" sz="2700" kern="1200" dirty="0" err="1" smtClean="0"/>
            <a:t>Sakshrta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Abhiyan</a:t>
          </a:r>
          <a:r>
            <a:rPr lang="en-US" sz="2700" kern="1200" dirty="0" smtClean="0"/>
            <a:t>. 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Register 200-300 people per GP and train them. </a:t>
          </a:r>
          <a:endParaRPr lang="en-US" sz="2700" kern="1200" dirty="0"/>
        </a:p>
      </dsp:txBody>
      <dsp:txXfrm>
        <a:off x="0" y="1201687"/>
        <a:ext cx="6523037" cy="1593900"/>
      </dsp:txXfrm>
    </dsp:sp>
    <dsp:sp modelId="{CE939083-54C5-41FF-A1C2-96A40C33266F}">
      <dsp:nvSpPr>
        <dsp:cNvPr id="0" name=""/>
        <dsp:cNvSpPr/>
      </dsp:nvSpPr>
      <dsp:spPr>
        <a:xfrm>
          <a:off x="0" y="2795587"/>
          <a:ext cx="6523037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Budget 2017 </a:t>
          </a:r>
          <a:endParaRPr lang="en-US" sz="3500" kern="1200" dirty="0"/>
        </a:p>
      </dsp:txBody>
      <dsp:txXfrm>
        <a:off x="38981" y="2834568"/>
        <a:ext cx="6445075" cy="720562"/>
      </dsp:txXfrm>
    </dsp:sp>
    <dsp:sp modelId="{32ED1220-1F2B-44E7-A707-E93A6871245F}">
      <dsp:nvSpPr>
        <dsp:cNvPr id="0" name=""/>
        <dsp:cNvSpPr/>
      </dsp:nvSpPr>
      <dsp:spPr>
        <a:xfrm>
          <a:off x="0" y="3594112"/>
          <a:ext cx="6523037" cy="159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106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err="1" smtClean="0">
              <a:solidFill>
                <a:srgbClr val="FFC000"/>
              </a:solidFill>
            </a:rPr>
            <a:t>Digigaon</a:t>
          </a:r>
          <a:r>
            <a:rPr lang="en-US" sz="2700" kern="1200" dirty="0" smtClean="0"/>
            <a:t>: telemedicine, education etc. will be delivered under digital India mission 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Separately, </a:t>
          </a:r>
          <a:r>
            <a:rPr lang="en-US" sz="2700" kern="1200" dirty="0" smtClean="0">
              <a:solidFill>
                <a:srgbClr val="FFC000"/>
              </a:solidFill>
            </a:rPr>
            <a:t>Intel</a:t>
          </a:r>
          <a:r>
            <a:rPr lang="en-US" sz="2700" kern="1200" dirty="0" smtClean="0"/>
            <a:t>: </a:t>
          </a:r>
          <a:r>
            <a:rPr lang="en-US" sz="2700" kern="1200" dirty="0" err="1" smtClean="0"/>
            <a:t>Ek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Kadam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Unnati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ki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aur</a:t>
          </a:r>
          <a:r>
            <a:rPr lang="en-US" sz="2700" kern="1200" dirty="0" smtClean="0"/>
            <a:t> (@rural CSC Kendra)</a:t>
          </a:r>
          <a:endParaRPr lang="en-US" sz="2700" kern="1200" dirty="0"/>
        </a:p>
      </dsp:txBody>
      <dsp:txXfrm>
        <a:off x="0" y="3594112"/>
        <a:ext cx="6523037" cy="15939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A4027-D533-47E7-A7E6-9F83F06A29B9}">
      <dsp:nvSpPr>
        <dsp:cNvPr id="0" name=""/>
        <dsp:cNvSpPr/>
      </dsp:nvSpPr>
      <dsp:spPr>
        <a:xfrm>
          <a:off x="659384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E8999-25F7-4DE2-B3CF-439D74D5902D}">
      <dsp:nvSpPr>
        <dsp:cNvPr id="0" name=""/>
        <dsp:cNvSpPr/>
      </dsp:nvSpPr>
      <dsp:spPr>
        <a:xfrm>
          <a:off x="659384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Road</a:t>
          </a:r>
          <a:endParaRPr lang="en-US" sz="2900" kern="1200" dirty="0"/>
        </a:p>
      </dsp:txBody>
      <dsp:txXfrm>
        <a:off x="659384" y="1123289"/>
        <a:ext cx="1629614" cy="604586"/>
      </dsp:txXfrm>
    </dsp:sp>
    <dsp:sp modelId="{0B57600F-9D62-445E-9274-DC2B8D64DF51}">
      <dsp:nvSpPr>
        <dsp:cNvPr id="0" name=""/>
        <dsp:cNvSpPr/>
      </dsp:nvSpPr>
      <dsp:spPr>
        <a:xfrm>
          <a:off x="2452028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78D0-959A-442E-ADA2-987AFB3DB793}">
      <dsp:nvSpPr>
        <dsp:cNvPr id="0" name=""/>
        <dsp:cNvSpPr/>
      </dsp:nvSpPr>
      <dsp:spPr>
        <a:xfrm>
          <a:off x="2452028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Rail</a:t>
          </a:r>
          <a:endParaRPr lang="en-US" sz="2900" kern="1200" dirty="0"/>
        </a:p>
      </dsp:txBody>
      <dsp:txXfrm>
        <a:off x="2452028" y="1123289"/>
        <a:ext cx="1629614" cy="604586"/>
      </dsp:txXfrm>
    </dsp:sp>
    <dsp:sp modelId="{59EE8C43-4D3F-4851-8E55-6FAF7677919D}">
      <dsp:nvSpPr>
        <dsp:cNvPr id="0" name=""/>
        <dsp:cNvSpPr/>
      </dsp:nvSpPr>
      <dsp:spPr>
        <a:xfrm>
          <a:off x="4244672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44FB0-8A13-434D-9A42-10DD70816FB7}">
      <dsp:nvSpPr>
        <dsp:cNvPr id="0" name=""/>
        <dsp:cNvSpPr/>
      </dsp:nvSpPr>
      <dsp:spPr>
        <a:xfrm>
          <a:off x="4244672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Air</a:t>
          </a:r>
          <a:endParaRPr lang="en-US" sz="2900" kern="1200" dirty="0"/>
        </a:p>
      </dsp:txBody>
      <dsp:txXfrm>
        <a:off x="4244672" y="1123289"/>
        <a:ext cx="1629614" cy="604586"/>
      </dsp:txXfrm>
    </dsp:sp>
    <dsp:sp modelId="{24F65608-7FCC-48B6-A4A6-9458434FE986}">
      <dsp:nvSpPr>
        <dsp:cNvPr id="0" name=""/>
        <dsp:cNvSpPr/>
      </dsp:nvSpPr>
      <dsp:spPr>
        <a:xfrm>
          <a:off x="6037316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BA023-A834-4D6F-9B7B-1BECF6862AC2}">
      <dsp:nvSpPr>
        <dsp:cNvPr id="0" name=""/>
        <dsp:cNvSpPr/>
      </dsp:nvSpPr>
      <dsp:spPr>
        <a:xfrm>
          <a:off x="6037316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Shipping</a:t>
          </a:r>
          <a:endParaRPr lang="en-US" sz="2900" kern="1200" dirty="0"/>
        </a:p>
      </dsp:txBody>
      <dsp:txXfrm>
        <a:off x="6037316" y="1123289"/>
        <a:ext cx="1629614" cy="604586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E7B95-CBCF-48DC-AFBF-D6D81B571902}">
      <dsp:nvSpPr>
        <dsp:cNvPr id="0" name=""/>
        <dsp:cNvSpPr/>
      </dsp:nvSpPr>
      <dsp:spPr>
        <a:xfrm>
          <a:off x="4812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3CB4A-2FF0-49BA-9840-8778DFE02121}">
      <dsp:nvSpPr>
        <dsp:cNvPr id="0" name=""/>
        <dsp:cNvSpPr/>
      </dsp:nvSpPr>
      <dsp:spPr>
        <a:xfrm>
          <a:off x="4812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strike="sngStrike" kern="1200" dirty="0" smtClean="0"/>
            <a:t>Transport</a:t>
          </a:r>
          <a:endParaRPr lang="en-US" sz="1800" strike="sngStrike" kern="1200" dirty="0"/>
        </a:p>
      </dsp:txBody>
      <dsp:txXfrm>
        <a:off x="4812" y="1411425"/>
        <a:ext cx="1660563" cy="616068"/>
      </dsp:txXfrm>
    </dsp:sp>
    <dsp:sp modelId="{F45C8C7D-4A3C-4AD6-A8ED-AAC94689158E}">
      <dsp:nvSpPr>
        <dsp:cNvPr id="0" name=""/>
        <dsp:cNvSpPr/>
      </dsp:nvSpPr>
      <dsp:spPr>
        <a:xfrm>
          <a:off x="183150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5BC90-8479-4993-AAE9-5B35755BDBFA}">
      <dsp:nvSpPr>
        <dsp:cNvPr id="0" name=""/>
        <dsp:cNvSpPr/>
      </dsp:nvSpPr>
      <dsp:spPr>
        <a:xfrm>
          <a:off x="1831501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Energy</a:t>
          </a:r>
          <a:endParaRPr lang="en-US" sz="1800" kern="1200" dirty="0"/>
        </a:p>
      </dsp:txBody>
      <dsp:txXfrm>
        <a:off x="1831501" y="1411425"/>
        <a:ext cx="1660563" cy="616068"/>
      </dsp:txXfrm>
    </dsp:sp>
    <dsp:sp modelId="{86286E3B-3398-4B9A-8F16-2515AFB8EB15}">
      <dsp:nvSpPr>
        <dsp:cNvPr id="0" name=""/>
        <dsp:cNvSpPr/>
      </dsp:nvSpPr>
      <dsp:spPr>
        <a:xfrm>
          <a:off x="3658191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B9AB6-252B-4C3E-ADD3-3D96BF6B6602}">
      <dsp:nvSpPr>
        <dsp:cNvPr id="0" name=""/>
        <dsp:cNvSpPr/>
      </dsp:nvSpPr>
      <dsp:spPr>
        <a:xfrm>
          <a:off x="3658191" y="1411425"/>
          <a:ext cx="1660563" cy="616068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Communication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658191" y="1411425"/>
        <a:ext cx="1660563" cy="616068"/>
      </dsp:txXfrm>
    </dsp:sp>
    <dsp:sp modelId="{8F258749-C37E-4088-A619-39D0213C7E91}">
      <dsp:nvSpPr>
        <dsp:cNvPr id="0" name=""/>
        <dsp:cNvSpPr/>
      </dsp:nvSpPr>
      <dsp:spPr>
        <a:xfrm>
          <a:off x="548488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4AA20-F439-4F67-BFAE-E2FBD8C745A5}">
      <dsp:nvSpPr>
        <dsp:cNvPr id="0" name=""/>
        <dsp:cNvSpPr/>
      </dsp:nvSpPr>
      <dsp:spPr>
        <a:xfrm>
          <a:off x="548488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“Social” Infrastructure</a:t>
          </a:r>
          <a:endParaRPr lang="en-US" sz="1800" kern="1200" dirty="0"/>
        </a:p>
      </dsp:txBody>
      <dsp:txXfrm>
        <a:off x="5484880" y="1411425"/>
        <a:ext cx="1660563" cy="616068"/>
      </dsp:txXfrm>
    </dsp:sp>
    <dsp:sp modelId="{5D7FA77B-F0CC-4434-A021-423263FF53B0}">
      <dsp:nvSpPr>
        <dsp:cNvPr id="0" name=""/>
        <dsp:cNvSpPr/>
      </dsp:nvSpPr>
      <dsp:spPr>
        <a:xfrm>
          <a:off x="7311570" y="267296"/>
          <a:ext cx="1660563" cy="1144128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738AE-841A-45DB-B891-A721926B1976}">
      <dsp:nvSpPr>
        <dsp:cNvPr id="0" name=""/>
        <dsp:cNvSpPr/>
      </dsp:nvSpPr>
      <dsp:spPr>
        <a:xfrm>
          <a:off x="7311570" y="1411425"/>
          <a:ext cx="1660563" cy="61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Commercial Infra</a:t>
          </a:r>
          <a:endParaRPr lang="en-US" sz="1800" kern="1200" dirty="0"/>
        </a:p>
      </dsp:txBody>
      <dsp:txXfrm>
        <a:off x="7311570" y="1411425"/>
        <a:ext cx="1660563" cy="61606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A4027-D533-47E7-A7E6-9F83F06A29B9}">
      <dsp:nvSpPr>
        <dsp:cNvPr id="0" name=""/>
        <dsp:cNvSpPr/>
      </dsp:nvSpPr>
      <dsp:spPr>
        <a:xfrm>
          <a:off x="659384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E8999-25F7-4DE2-B3CF-439D74D5902D}">
      <dsp:nvSpPr>
        <dsp:cNvPr id="0" name=""/>
        <dsp:cNvSpPr/>
      </dsp:nvSpPr>
      <dsp:spPr>
        <a:xfrm>
          <a:off x="659384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Road</a:t>
          </a:r>
          <a:endParaRPr lang="en-US" sz="2900" strike="sngStrike" kern="1200" dirty="0"/>
        </a:p>
      </dsp:txBody>
      <dsp:txXfrm>
        <a:off x="659384" y="1123289"/>
        <a:ext cx="1629614" cy="604586"/>
      </dsp:txXfrm>
    </dsp:sp>
    <dsp:sp modelId="{0B57600F-9D62-445E-9274-DC2B8D64DF51}">
      <dsp:nvSpPr>
        <dsp:cNvPr id="0" name=""/>
        <dsp:cNvSpPr/>
      </dsp:nvSpPr>
      <dsp:spPr>
        <a:xfrm>
          <a:off x="2452028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78D0-959A-442E-ADA2-987AFB3DB793}">
      <dsp:nvSpPr>
        <dsp:cNvPr id="0" name=""/>
        <dsp:cNvSpPr/>
      </dsp:nvSpPr>
      <dsp:spPr>
        <a:xfrm>
          <a:off x="2452028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Rail</a:t>
          </a:r>
          <a:endParaRPr lang="en-US" sz="2900" strike="sngStrike" kern="1200" dirty="0"/>
        </a:p>
      </dsp:txBody>
      <dsp:txXfrm>
        <a:off x="2452028" y="1123289"/>
        <a:ext cx="1629614" cy="604586"/>
      </dsp:txXfrm>
    </dsp:sp>
    <dsp:sp modelId="{59EE8C43-4D3F-4851-8E55-6FAF7677919D}">
      <dsp:nvSpPr>
        <dsp:cNvPr id="0" name=""/>
        <dsp:cNvSpPr/>
      </dsp:nvSpPr>
      <dsp:spPr>
        <a:xfrm>
          <a:off x="4244672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44FB0-8A13-434D-9A42-10DD70816FB7}">
      <dsp:nvSpPr>
        <dsp:cNvPr id="0" name=""/>
        <dsp:cNvSpPr/>
      </dsp:nvSpPr>
      <dsp:spPr>
        <a:xfrm>
          <a:off x="4244672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Air</a:t>
          </a:r>
          <a:endParaRPr lang="en-US" sz="2900" strike="sngStrike" kern="1200" dirty="0"/>
        </a:p>
      </dsp:txBody>
      <dsp:txXfrm>
        <a:off x="4244672" y="1123289"/>
        <a:ext cx="1629614" cy="604586"/>
      </dsp:txXfrm>
    </dsp:sp>
    <dsp:sp modelId="{24F65608-7FCC-48B6-A4A6-9458434FE986}">
      <dsp:nvSpPr>
        <dsp:cNvPr id="0" name=""/>
        <dsp:cNvSpPr/>
      </dsp:nvSpPr>
      <dsp:spPr>
        <a:xfrm>
          <a:off x="6037316" y="484"/>
          <a:ext cx="1629614" cy="1122804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BA023-A834-4D6F-9B7B-1BECF6862AC2}">
      <dsp:nvSpPr>
        <dsp:cNvPr id="0" name=""/>
        <dsp:cNvSpPr/>
      </dsp:nvSpPr>
      <dsp:spPr>
        <a:xfrm>
          <a:off x="6037316" y="1123289"/>
          <a:ext cx="1629614" cy="604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strike="sngStrike" kern="1200" dirty="0" smtClean="0"/>
            <a:t>Shipping</a:t>
          </a:r>
          <a:endParaRPr lang="en-US" sz="2900" strike="sngStrike" kern="1200" dirty="0"/>
        </a:p>
      </dsp:txBody>
      <dsp:txXfrm>
        <a:off x="6037316" y="1123289"/>
        <a:ext cx="1629614" cy="604586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27461" y="845"/>
          <a:ext cx="270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Water Sanitation: SBM</a:t>
          </a:r>
          <a:endParaRPr lang="en-US" sz="2400" kern="1200" dirty="0"/>
        </a:p>
      </dsp:txBody>
      <dsp:txXfrm>
        <a:off x="27461" y="845"/>
        <a:ext cx="2700000" cy="558190"/>
      </dsp:txXfrm>
    </dsp:sp>
    <dsp:sp modelId="{B9DB8C87-D29A-44DC-A95F-EBC766EF8746}">
      <dsp:nvSpPr>
        <dsp:cNvPr id="0" name=""/>
        <dsp:cNvSpPr/>
      </dsp:nvSpPr>
      <dsp:spPr>
        <a:xfrm>
          <a:off x="117462" y="586946"/>
          <a:ext cx="2520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Rural Infra &lt;BIPASA&gt;</a:t>
          </a:r>
          <a:endParaRPr lang="en-US" sz="2400" kern="1200" dirty="0"/>
        </a:p>
      </dsp:txBody>
      <dsp:txXfrm>
        <a:off x="117462" y="586946"/>
        <a:ext cx="2520000" cy="558190"/>
      </dsp:txXfrm>
    </dsp:sp>
    <dsp:sp modelId="{1EDA175E-8E67-4E09-B967-39524A56233D}">
      <dsp:nvSpPr>
        <dsp:cNvPr id="0" name=""/>
        <dsp:cNvSpPr/>
      </dsp:nvSpPr>
      <dsp:spPr>
        <a:xfrm>
          <a:off x="634962" y="1173046"/>
          <a:ext cx="1485000" cy="558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Urban Infra:</a:t>
          </a:r>
          <a:endParaRPr lang="en-US" sz="2400" kern="1200" dirty="0"/>
        </a:p>
      </dsp:txBody>
      <dsp:txXfrm>
        <a:off x="634962" y="1173046"/>
        <a:ext cx="1485000" cy="55819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8C87-D29A-44DC-A95F-EBC766EF8746}">
      <dsp:nvSpPr>
        <dsp:cNvPr id="0" name=""/>
        <dsp:cNvSpPr/>
      </dsp:nvSpPr>
      <dsp:spPr>
        <a:xfrm>
          <a:off x="509706" y="1095"/>
          <a:ext cx="720000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GIFT city </a:t>
          </a:r>
          <a:endParaRPr lang="en-US" sz="1600" kern="1200" dirty="0"/>
        </a:p>
      </dsp:txBody>
      <dsp:txXfrm>
        <a:off x="509706" y="1095"/>
        <a:ext cx="720000" cy="527010"/>
      </dsp:txXfrm>
    </dsp:sp>
    <dsp:sp modelId="{B32ABB1E-DB6F-4388-A0EE-4A84128162D7}">
      <dsp:nvSpPr>
        <dsp:cNvPr id="0" name=""/>
        <dsp:cNvSpPr/>
      </dsp:nvSpPr>
      <dsp:spPr>
        <a:xfrm>
          <a:off x="143606" y="554456"/>
          <a:ext cx="1452198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Strategic Oil  Reserve </a:t>
          </a:r>
          <a:endParaRPr lang="en-US" sz="1600" kern="1200" dirty="0"/>
        </a:p>
      </dsp:txBody>
      <dsp:txXfrm>
        <a:off x="143606" y="554456"/>
        <a:ext cx="1452198" cy="527010"/>
      </dsp:txXfrm>
    </dsp:sp>
    <dsp:sp modelId="{80FC278C-1F63-4C82-988C-3F126DE388ED}">
      <dsp:nvSpPr>
        <dsp:cNvPr id="0" name=""/>
        <dsp:cNvSpPr/>
      </dsp:nvSpPr>
      <dsp:spPr>
        <a:xfrm>
          <a:off x="152398" y="1107817"/>
          <a:ext cx="1434615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Mega food parks</a:t>
          </a:r>
          <a:endParaRPr lang="en-US" sz="1600" kern="1200" dirty="0"/>
        </a:p>
      </dsp:txBody>
      <dsp:txXfrm>
        <a:off x="152398" y="1107817"/>
        <a:ext cx="1434615" cy="527010"/>
      </dsp:txXfrm>
    </dsp:sp>
    <dsp:sp modelId="{33288450-A0C3-4305-B9F0-E561AA170664}">
      <dsp:nvSpPr>
        <dsp:cNvPr id="0" name=""/>
        <dsp:cNvSpPr/>
      </dsp:nvSpPr>
      <dsp:spPr>
        <a:xfrm>
          <a:off x="152398" y="1661178"/>
          <a:ext cx="1434614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SEZ, TEE..</a:t>
          </a:r>
          <a:endParaRPr lang="en-US" sz="1600" kern="1200" dirty="0"/>
        </a:p>
      </dsp:txBody>
      <dsp:txXfrm>
        <a:off x="152398" y="1661178"/>
        <a:ext cx="1434614" cy="52701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339075" y="20"/>
          <a:ext cx="1665000" cy="828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Survey</a:t>
          </a:r>
          <a:endParaRPr lang="en-US" sz="4500" kern="1200" dirty="0"/>
        </a:p>
      </dsp:txBody>
      <dsp:txXfrm>
        <a:off x="339075" y="20"/>
        <a:ext cx="1665000" cy="828815"/>
      </dsp:txXfrm>
    </dsp:sp>
    <dsp:sp modelId="{C4F52A40-7C9D-4085-98C9-872BB07AE893}">
      <dsp:nvSpPr>
        <dsp:cNvPr id="0" name=""/>
        <dsp:cNvSpPr/>
      </dsp:nvSpPr>
      <dsp:spPr>
        <a:xfrm>
          <a:off x="226575" y="870277"/>
          <a:ext cx="1890000" cy="828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Summit</a:t>
          </a:r>
          <a:endParaRPr lang="en-US" sz="4500" kern="1200" dirty="0"/>
        </a:p>
      </dsp:txBody>
      <dsp:txXfrm>
        <a:off x="226575" y="870277"/>
        <a:ext cx="1890000" cy="8288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27461" y="1072"/>
          <a:ext cx="2700000" cy="708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Water Sanitation: SBM</a:t>
          </a:r>
          <a:endParaRPr lang="en-US" sz="2400" kern="1200" dirty="0"/>
        </a:p>
      </dsp:txBody>
      <dsp:txXfrm>
        <a:off x="27461" y="1072"/>
        <a:ext cx="2700000" cy="708010"/>
      </dsp:txXfrm>
    </dsp:sp>
    <dsp:sp modelId="{B9DB8C87-D29A-44DC-A95F-EBC766EF8746}">
      <dsp:nvSpPr>
        <dsp:cNvPr id="0" name=""/>
        <dsp:cNvSpPr/>
      </dsp:nvSpPr>
      <dsp:spPr>
        <a:xfrm>
          <a:off x="117462" y="744483"/>
          <a:ext cx="2520000" cy="708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Rural Infra &lt;BIPASA&gt;</a:t>
          </a:r>
          <a:endParaRPr lang="en-US" sz="2400" kern="1200" dirty="0"/>
        </a:p>
      </dsp:txBody>
      <dsp:txXfrm>
        <a:off x="117462" y="744483"/>
        <a:ext cx="2520000" cy="708010"/>
      </dsp:txXfrm>
    </dsp:sp>
    <dsp:sp modelId="{1EDA175E-8E67-4E09-B967-39524A56233D}">
      <dsp:nvSpPr>
        <dsp:cNvPr id="0" name=""/>
        <dsp:cNvSpPr/>
      </dsp:nvSpPr>
      <dsp:spPr>
        <a:xfrm>
          <a:off x="634962" y="1487894"/>
          <a:ext cx="1485000" cy="708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Urban Infra:</a:t>
          </a:r>
          <a:endParaRPr lang="en-US" sz="2400" kern="1200" dirty="0"/>
        </a:p>
      </dsp:txBody>
      <dsp:txXfrm>
        <a:off x="634962" y="1487894"/>
        <a:ext cx="1485000" cy="7080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B8C87-D29A-44DC-A95F-EBC766EF8746}">
      <dsp:nvSpPr>
        <dsp:cNvPr id="0" name=""/>
        <dsp:cNvSpPr/>
      </dsp:nvSpPr>
      <dsp:spPr>
        <a:xfrm>
          <a:off x="509706" y="1095"/>
          <a:ext cx="720000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GIFT city </a:t>
          </a:r>
          <a:endParaRPr lang="en-US" sz="1600" kern="1200" dirty="0"/>
        </a:p>
      </dsp:txBody>
      <dsp:txXfrm>
        <a:off x="509706" y="1095"/>
        <a:ext cx="720000" cy="527010"/>
      </dsp:txXfrm>
    </dsp:sp>
    <dsp:sp modelId="{B32ABB1E-DB6F-4388-A0EE-4A84128162D7}">
      <dsp:nvSpPr>
        <dsp:cNvPr id="0" name=""/>
        <dsp:cNvSpPr/>
      </dsp:nvSpPr>
      <dsp:spPr>
        <a:xfrm>
          <a:off x="143606" y="554456"/>
          <a:ext cx="1452198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Strategic Oil  Reserve </a:t>
          </a:r>
          <a:endParaRPr lang="en-US" sz="1600" kern="1200" dirty="0"/>
        </a:p>
      </dsp:txBody>
      <dsp:txXfrm>
        <a:off x="143606" y="554456"/>
        <a:ext cx="1452198" cy="527010"/>
      </dsp:txXfrm>
    </dsp:sp>
    <dsp:sp modelId="{80FC278C-1F63-4C82-988C-3F126DE388ED}">
      <dsp:nvSpPr>
        <dsp:cNvPr id="0" name=""/>
        <dsp:cNvSpPr/>
      </dsp:nvSpPr>
      <dsp:spPr>
        <a:xfrm>
          <a:off x="152398" y="1107817"/>
          <a:ext cx="1434615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Mega food parks</a:t>
          </a:r>
          <a:endParaRPr lang="en-US" sz="1600" kern="1200" dirty="0"/>
        </a:p>
      </dsp:txBody>
      <dsp:txXfrm>
        <a:off x="152398" y="1107817"/>
        <a:ext cx="1434615" cy="527010"/>
      </dsp:txXfrm>
    </dsp:sp>
    <dsp:sp modelId="{33288450-A0C3-4305-B9F0-E561AA170664}">
      <dsp:nvSpPr>
        <dsp:cNvPr id="0" name=""/>
        <dsp:cNvSpPr/>
      </dsp:nvSpPr>
      <dsp:spPr>
        <a:xfrm>
          <a:off x="152398" y="1661178"/>
          <a:ext cx="1434614" cy="5270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SEZ, TEE..</a:t>
          </a:r>
          <a:endParaRPr lang="en-US" sz="1600" kern="1200" dirty="0"/>
        </a:p>
      </dsp:txBody>
      <dsp:txXfrm>
        <a:off x="152398" y="1661178"/>
        <a:ext cx="1434614" cy="5270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BFE5B-D55A-4741-90FE-9CAF1CC2DF9A}">
      <dsp:nvSpPr>
        <dsp:cNvPr id="0" name=""/>
        <dsp:cNvSpPr/>
      </dsp:nvSpPr>
      <dsp:spPr>
        <a:xfrm>
          <a:off x="339075" y="20"/>
          <a:ext cx="1665000" cy="8288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bg1"/>
              </a:solidFill>
            </a:rPr>
            <a:t>Survey</a:t>
          </a:r>
          <a:endParaRPr lang="en-US" sz="4500" kern="1200" dirty="0">
            <a:solidFill>
              <a:schemeClr val="bg1"/>
            </a:solidFill>
          </a:endParaRPr>
        </a:p>
      </dsp:txBody>
      <dsp:txXfrm>
        <a:off x="339075" y="20"/>
        <a:ext cx="1665000" cy="828815"/>
      </dsp:txXfrm>
    </dsp:sp>
    <dsp:sp modelId="{C4F52A40-7C9D-4085-98C9-872BB07AE893}">
      <dsp:nvSpPr>
        <dsp:cNvPr id="0" name=""/>
        <dsp:cNvSpPr/>
      </dsp:nvSpPr>
      <dsp:spPr>
        <a:xfrm>
          <a:off x="226575" y="870277"/>
          <a:ext cx="1890000" cy="8288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bg1"/>
              </a:solidFill>
            </a:rPr>
            <a:t>Summit</a:t>
          </a:r>
          <a:endParaRPr lang="en-US" sz="4500" kern="1200" dirty="0">
            <a:solidFill>
              <a:schemeClr val="bg1"/>
            </a:solidFill>
          </a:endParaRPr>
        </a:p>
      </dsp:txBody>
      <dsp:txXfrm>
        <a:off x="226575" y="870277"/>
        <a:ext cx="1890000" cy="8288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78C47-CAC4-4705-B357-BF2B8CCB7B83}">
      <dsp:nvSpPr>
        <dsp:cNvPr id="0" name=""/>
        <dsp:cNvSpPr/>
      </dsp:nvSpPr>
      <dsp:spPr>
        <a:xfrm>
          <a:off x="0" y="-61986"/>
          <a:ext cx="8797925" cy="128456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All weather roads for all unconnected habitats </a:t>
          </a:r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[census-2011]</a:t>
          </a:r>
          <a:endParaRPr lang="en-US" sz="3300" kern="1200" dirty="0"/>
        </a:p>
      </dsp:txBody>
      <dsp:txXfrm>
        <a:off x="0" y="-61986"/>
        <a:ext cx="8797925" cy="1284560"/>
      </dsp:txXfrm>
    </dsp:sp>
    <dsp:sp modelId="{9C37B0C7-B11D-484E-A1E1-452E74C1D7E2}">
      <dsp:nvSpPr>
        <dsp:cNvPr id="0" name=""/>
        <dsp:cNvSpPr/>
      </dsp:nvSpPr>
      <dsp:spPr>
        <a:xfrm>
          <a:off x="0" y="1213779"/>
          <a:ext cx="4398962" cy="1946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500 People</a:t>
          </a:r>
          <a:endParaRPr lang="en-US" sz="42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Census</a:t>
          </a:r>
          <a:endParaRPr lang="en-US" sz="3300" kern="1200" dirty="0"/>
        </a:p>
      </dsp:txBody>
      <dsp:txXfrm>
        <a:off x="0" y="1213779"/>
        <a:ext cx="4398962" cy="1946529"/>
      </dsp:txXfrm>
    </dsp:sp>
    <dsp:sp modelId="{48F9396C-FA12-452E-8CE8-38B242AAAE24}">
      <dsp:nvSpPr>
        <dsp:cNvPr id="0" name=""/>
        <dsp:cNvSpPr/>
      </dsp:nvSpPr>
      <dsp:spPr>
        <a:xfrm>
          <a:off x="4398962" y="1213779"/>
          <a:ext cx="4398962" cy="1946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250 People</a:t>
          </a:r>
          <a:endParaRPr lang="en-US" sz="42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Tribal, NE, Desert, Scheduled area etc.</a:t>
          </a:r>
          <a:endParaRPr lang="en-US" sz="3300" kern="1200" dirty="0"/>
        </a:p>
      </dsp:txBody>
      <dsp:txXfrm>
        <a:off x="4398962" y="1213779"/>
        <a:ext cx="4398962" cy="1946529"/>
      </dsp:txXfrm>
    </dsp:sp>
    <dsp:sp modelId="{CFD5FD9B-EEF6-4852-BA49-C91A85BB1850}">
      <dsp:nvSpPr>
        <dsp:cNvPr id="0" name=""/>
        <dsp:cNvSpPr/>
      </dsp:nvSpPr>
      <dsp:spPr>
        <a:xfrm>
          <a:off x="0" y="3275487"/>
          <a:ext cx="8797925" cy="24187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11/layout/Picture Frame">
  <dgm:title val="Picture Frame"/>
  <dgm:desc val="Use to show pictures and the corresponding Level 1 text, both displayed in an offset frame. Works best with Level 1 text only."/>
  <dgm:catLst>
    <dgm:cat type="picture" pri="6500"/>
    <dgm:cat type="officeonline" pri="10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4927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Text" refType="w" fact="0"/>
              <dgm:constr type="t" for="ch" forName="ParentText" refType="h" fact="0.85"/>
              <dgm:constr type="w" for="ch" forName="ParentText" refType="w" fact="0.926"/>
              <dgm:constr type="h" for="ch" forName="ParentText" refType="h" fact="0.1463"/>
              <dgm:constr type="l" for="ch" forName="Accent1" refType="w" fact="0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.0721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if>
          <dgm:else name="Name6">
            <dgm:constrLst>
              <dgm:constr type="l" for="ch" forName="ParentText" refType="w" fact="0.0837"/>
              <dgm:constr type="t" for="ch" forName="ParentText" refType="h" fact="0.84"/>
              <dgm:constr type="w" for="ch" forName="ParentText" refType="w" fact="0.9163"/>
              <dgm:constr type="h" for="ch" forName="ParentText" refType="h" fact="0.1463"/>
              <dgm:constr type="l" for="ch" forName="Accent1" refType="w" fact="0.0724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else>
        </dgm:choos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l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Accent1" styleLbl="parChTrans1D1">
          <dgm:alg type="sp"/>
          <dgm:shape xmlns:r="http://schemas.openxmlformats.org/officeDocument/2006/relationships" type="rect" r:blip="" zOrderOff="10">
            <dgm:adjLst/>
          </dgm:shape>
          <dgm:presOf/>
        </dgm:layoutNode>
        <dgm:layoutNode name="Image" styleLbl="alignImgPlace1">
          <dgm:alg type="sp"/>
          <dgm:shape xmlns:r="http://schemas.openxmlformats.org/officeDocument/2006/relationships" type="rect" r:blip="" zOrderOff="-15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DCF06-0D7A-4562-A9CF-A9A762287169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29A67-5614-4D13-9D5B-FB835A8AC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gca.nic.in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86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18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06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5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46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7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44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http://www.hindustantimes.com/nation-newspaper/only-two-railway-services-to-be-merged-for-now/story-r5dMSlBBuzV8g1nIu3XorN_amp.html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26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85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Gujarat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Maharashtra where Surat has started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acting as a counter magnet region to Mumbai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attracts migrants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86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2009</a:t>
            </a:r>
          </a:p>
          <a:p>
            <a:pPr lvl="1"/>
            <a:r>
              <a:rPr lang="en-US" dirty="0" smtClean="0"/>
              <a:t>Ministry of Road Transport and Highways</a:t>
            </a:r>
          </a:p>
          <a:p>
            <a:pPr lvl="1"/>
            <a:r>
              <a:rPr lang="en-US" dirty="0" smtClean="0"/>
              <a:t>Ministry of Shipping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12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2009</a:t>
            </a:r>
          </a:p>
          <a:p>
            <a:pPr lvl="1"/>
            <a:r>
              <a:rPr lang="en-US" dirty="0" smtClean="0"/>
              <a:t>Ministry of Road Transport and Highways</a:t>
            </a:r>
          </a:p>
          <a:p>
            <a:pPr lvl="1"/>
            <a:r>
              <a:rPr lang="en-US" dirty="0" smtClean="0"/>
              <a:t>Ministry of Shipping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26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http://www.crs.gov.in/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hlinkClick r:id="rId3"/>
              </a:rPr>
              <a:t>Directorate General of Civil Aviation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33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1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Earlier it was 8500 but now reduced.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92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ment</a:t>
            </a:r>
            <a:r>
              <a:rPr lang="en-US" dirty="0"/>
              <a:t> multiplier are 3.25 and 6.10 respectively.</a:t>
            </a:r>
          </a:p>
          <a:p>
            <a:r>
              <a:rPr lang="en-US" dirty="0"/>
              <a:t>if every Indian in middle class income bracket takes just one flight in a year, it would result in a sale of 35 crore tickets,</a:t>
            </a:r>
          </a:p>
          <a:p>
            <a:r>
              <a:rPr lang="en-US" dirty="0"/>
              <a:t>This will be possible if the air-fares, especially on the regional routes, are brought down</a:t>
            </a:r>
          </a:p>
          <a:p>
            <a:r>
              <a:rPr lang="en-US" dirty="0"/>
              <a:t>enable 30 crore domestic ticketing by 2022 and 50 crore by 2027, and international ticketing to increase to 20 crore by 2027. Similarly, cargo volumes should increase to 10 million </a:t>
            </a:r>
            <a:r>
              <a:rPr lang="en-US" dirty="0" err="1"/>
              <a:t>tonnes</a:t>
            </a:r>
            <a:r>
              <a:rPr lang="en-US" dirty="0"/>
              <a:t> by 2027.</a:t>
            </a:r>
          </a:p>
          <a:p>
            <a:r>
              <a:rPr lang="en-US" dirty="0"/>
              <a:t>promote tourism, increase employment and lead to a balanced regional growth.</a:t>
            </a:r>
          </a:p>
          <a:p>
            <a:r>
              <a:rPr lang="en-US" dirty="0"/>
              <a:t>RCS will be made operational only in those States which reduce VAT on Aviation Turbine Fuel (ATF) at these airports to 1% or less for a period of 10 years.</a:t>
            </a:r>
          </a:p>
          <a:p>
            <a:endParaRPr lang="en-US" dirty="0"/>
          </a:p>
          <a:p>
            <a:r>
              <a:rPr lang="en-US" dirty="0"/>
              <a:t>No-Frills Airports will be done at an indicative cost of Rs 50 crore to Rs 100 crore, without insisting on its financial viability.</a:t>
            </a:r>
          </a:p>
          <a:p>
            <a:endParaRPr lang="en-US" dirty="0"/>
          </a:p>
          <a:p>
            <a:r>
              <a:rPr lang="en-US" dirty="0"/>
              <a:t>Service tax on tickets will be levied on 10% of the taxable</a:t>
            </a:r>
          </a:p>
          <a:p>
            <a:r>
              <a:rPr lang="en-US" dirty="0"/>
              <a:t>police and fire services free of cost. Power, water and other utilities will be provided at substantially concessional rates.</a:t>
            </a:r>
          </a:p>
          <a:p>
            <a:r>
              <a:rPr lang="en-US" dirty="0"/>
              <a:t>VGF will be shared between </a:t>
            </a:r>
            <a:r>
              <a:rPr lang="en-US" dirty="0" err="1"/>
              <a:t>MoCA</a:t>
            </a:r>
            <a:r>
              <a:rPr lang="en-US" dirty="0"/>
              <a:t> and the State Government in the ratio of 80:20. For the North Eastern States, the ratio will be 90:10.</a:t>
            </a:r>
          </a:p>
          <a:p>
            <a:r>
              <a:rPr lang="en-US" dirty="0"/>
              <a:t>payment of the full amount of VGF will be made to the airline operator from the Regional Connectivity Fund (RCF)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5F5E7-23EB-E548-8807-FBA4E2A1AE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8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Started in 2004</a:t>
            </a:r>
          </a:p>
          <a:p>
            <a:r>
              <a:rPr lang="en-US" dirty="0" smtClean="0"/>
              <a:t>can run intl. flight </a:t>
            </a:r>
            <a:r>
              <a:rPr lang="en-US" dirty="0" err="1" smtClean="0"/>
              <a:t>onlyIF</a:t>
            </a:r>
            <a:r>
              <a:rPr lang="en-US" dirty="0" smtClean="0"/>
              <a:t> min.</a:t>
            </a:r>
          </a:p>
          <a:p>
            <a:pPr lvl="1"/>
            <a:r>
              <a:rPr lang="en-US" dirty="0" smtClean="0"/>
              <a:t>20 aircrafts</a:t>
            </a:r>
          </a:p>
          <a:p>
            <a:pPr lvl="1"/>
            <a:r>
              <a:rPr lang="en-US" dirty="0" smtClean="0"/>
              <a:t>5 years domestic </a:t>
            </a:r>
            <a:r>
              <a:rPr lang="en-US" dirty="0" err="1" smtClean="0"/>
              <a:t>xp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NEW: 5 years </a:t>
            </a:r>
            <a:r>
              <a:rPr lang="en-US" dirty="0" err="1" smtClean="0"/>
              <a:t>exp</a:t>
            </a:r>
            <a:r>
              <a:rPr lang="en-US" dirty="0" smtClean="0"/>
              <a:t> eliminated, technical tweaking.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86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51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66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64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81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4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30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50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05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14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28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29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54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290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75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2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3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53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2009</a:t>
            </a:r>
          </a:p>
          <a:p>
            <a:pPr lvl="1"/>
            <a:r>
              <a:rPr lang="en-US" dirty="0" smtClean="0"/>
              <a:t>Ministry of Road Transport and Highways</a:t>
            </a:r>
          </a:p>
          <a:p>
            <a:pPr lvl="1"/>
            <a:r>
              <a:rPr lang="en-US" dirty="0" smtClean="0"/>
              <a:t>Ministry of Shipping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7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5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0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86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930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58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11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52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nationally determined contributions,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761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06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35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526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628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2009</a:t>
            </a:r>
          </a:p>
          <a:p>
            <a:pPr lvl="1"/>
            <a:r>
              <a:rPr lang="en-US" dirty="0" smtClean="0"/>
              <a:t>Ministry of Road Transport and Highways</a:t>
            </a:r>
          </a:p>
          <a:p>
            <a:pPr lvl="1"/>
            <a:r>
              <a:rPr lang="en-US" dirty="0" smtClean="0"/>
              <a:t>Ministry of Shipping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58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RS TV as it is a pet project of the Rajya Sabha chairman Hamid Ansari.</a:t>
            </a:r>
          </a:p>
          <a:p>
            <a:endParaRPr lang="en-US" dirty="0" smtClean="0"/>
          </a:p>
          <a:p>
            <a:r>
              <a:rPr lang="en-US" dirty="0" smtClean="0"/>
              <a:t>PMO wants to wait for one more year so that the Dr Ansari's successor will take a call on the continuance of RS TV. Talks are on whether it should be merged with </a:t>
            </a:r>
            <a:r>
              <a:rPr lang="en-US" dirty="0" err="1" smtClean="0"/>
              <a:t>Lok</a:t>
            </a:r>
            <a:r>
              <a:rPr lang="en-US" dirty="0" smtClean="0"/>
              <a:t> Sabha TV and have one channel for both houses.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BJP leaders are cribbing about the news content of RS TV which has always been encouraging negative pictures about the ruling party.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521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620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37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717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69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16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00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Modi launched in </a:t>
            </a:r>
            <a:r>
              <a:rPr lang="en-US" dirty="0" err="1" smtClean="0"/>
              <a:t>dec.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Kedarnath</a:t>
            </a:r>
            <a:r>
              <a:rPr lang="en-US" dirty="0" smtClean="0"/>
              <a:t>, </a:t>
            </a:r>
            <a:r>
              <a:rPr lang="en-US" dirty="0" err="1" smtClean="0"/>
              <a:t>Badrinath</a:t>
            </a:r>
            <a:r>
              <a:rPr lang="en-US" dirty="0" smtClean="0"/>
              <a:t>, </a:t>
            </a:r>
            <a:r>
              <a:rPr lang="en-US" dirty="0" err="1" smtClean="0"/>
              <a:t>Yamunotri</a:t>
            </a:r>
            <a:r>
              <a:rPr lang="en-US" dirty="0" smtClean="0"/>
              <a:t> and </a:t>
            </a:r>
            <a:r>
              <a:rPr lang="en-US" dirty="0" err="1" smtClean="0"/>
              <a:t>Gangotri</a:t>
            </a:r>
            <a:r>
              <a:rPr lang="en-US" dirty="0" smtClean="0"/>
              <a:t> in </a:t>
            </a:r>
            <a:r>
              <a:rPr lang="en-US" dirty="0" err="1" smtClean="0"/>
              <a:t>Uttarakhand</a:t>
            </a:r>
            <a:r>
              <a:rPr lang="en-US" dirty="0" smtClean="0"/>
              <a:t> </a:t>
            </a:r>
          </a:p>
          <a:p>
            <a:r>
              <a:rPr lang="en-US" dirty="0" smtClean="0"/>
              <a:t>tunnels, bypasses, bridges, subways and viaducts to prevent traffic bottlenecks.</a:t>
            </a:r>
          </a:p>
          <a:p>
            <a:r>
              <a:rPr lang="en-US" dirty="0" smtClean="0"/>
              <a:t>Prevent roads near landslide prone zones.</a:t>
            </a:r>
          </a:p>
          <a:p>
            <a:r>
              <a:rPr lang="en-US" dirty="0" err="1" smtClean="0"/>
              <a:t>Chardham</a:t>
            </a:r>
            <a:r>
              <a:rPr lang="en-US" dirty="0" smtClean="0"/>
              <a:t> project includes developing 900 km of national highways in </a:t>
            </a:r>
            <a:r>
              <a:rPr lang="en-US" dirty="0" err="1" smtClean="0"/>
              <a:t>Uttarakhand</a:t>
            </a:r>
            <a:r>
              <a:rPr lang="en-US" dirty="0" smtClean="0"/>
              <a:t> at a total cost of Rs 12,000 crore.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37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525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05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418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05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861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34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6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615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081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08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307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578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3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2009</a:t>
            </a:r>
          </a:p>
          <a:p>
            <a:pPr lvl="1"/>
            <a:r>
              <a:rPr lang="en-US" dirty="0" smtClean="0"/>
              <a:t>Ministry of Road Transport and Highways</a:t>
            </a:r>
          </a:p>
          <a:p>
            <a:pPr lvl="1"/>
            <a:r>
              <a:rPr lang="en-US" dirty="0" smtClean="0"/>
              <a:t>Ministry of Shipping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n-US" baseline="0" dirty="0"/>
              <a:t> per august data http://pib.nic.in/newsite/printrelease.aspx?relid=124217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1C721-980C-4080-BC77-1F2EC30AF0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2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9A67-5614-4D13-9D5B-FB835A8AC8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7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m3KExeeHlc&amp;index=41&amp;list=PLAMBum9_RkuP20kqaWmZkHsQfNBvCe6uz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72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73.png"/><Relationship Id="rId9" Type="http://schemas.microsoft.com/office/2007/relationships/diagramDrawing" Target="../diagrams/drawin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72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diagramData" Target="../diagrams/data19.xml"/><Relationship Id="rId18" Type="http://schemas.openxmlformats.org/officeDocument/2006/relationships/diagramData" Target="../diagrams/data20.xml"/><Relationship Id="rId26" Type="http://schemas.openxmlformats.org/officeDocument/2006/relationships/diagramColors" Target="../diagrams/colors21.xml"/><Relationship Id="rId3" Type="http://schemas.openxmlformats.org/officeDocument/2006/relationships/diagramData" Target="../diagrams/data17.xml"/><Relationship Id="rId21" Type="http://schemas.openxmlformats.org/officeDocument/2006/relationships/diagramColors" Target="../diagrams/colors20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17" Type="http://schemas.microsoft.com/office/2007/relationships/diagramDrawing" Target="../diagrams/drawing19.xml"/><Relationship Id="rId25" Type="http://schemas.openxmlformats.org/officeDocument/2006/relationships/diagramQuickStyle" Target="../diagrams/quickStyle21.xml"/><Relationship Id="rId2" Type="http://schemas.openxmlformats.org/officeDocument/2006/relationships/notesSlide" Target="../notesSlides/notesSlide19.xml"/><Relationship Id="rId16" Type="http://schemas.openxmlformats.org/officeDocument/2006/relationships/diagramColors" Target="../diagrams/colors19.xml"/><Relationship Id="rId20" Type="http://schemas.openxmlformats.org/officeDocument/2006/relationships/diagramQuickStyle" Target="../diagrams/quickStyl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24" Type="http://schemas.openxmlformats.org/officeDocument/2006/relationships/diagramLayout" Target="../diagrams/layout21.xml"/><Relationship Id="rId5" Type="http://schemas.openxmlformats.org/officeDocument/2006/relationships/diagramQuickStyle" Target="../diagrams/quickStyle17.xml"/><Relationship Id="rId15" Type="http://schemas.openxmlformats.org/officeDocument/2006/relationships/diagramQuickStyle" Target="../diagrams/quickStyle19.xml"/><Relationship Id="rId23" Type="http://schemas.openxmlformats.org/officeDocument/2006/relationships/diagramData" Target="../diagrams/data21.xml"/><Relationship Id="rId10" Type="http://schemas.openxmlformats.org/officeDocument/2006/relationships/diagramQuickStyle" Target="../diagrams/quickStyle18.xml"/><Relationship Id="rId19" Type="http://schemas.openxmlformats.org/officeDocument/2006/relationships/diagramLayout" Target="../diagrams/layout20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Relationship Id="rId14" Type="http://schemas.openxmlformats.org/officeDocument/2006/relationships/diagramLayout" Target="../diagrams/layout19.xml"/><Relationship Id="rId22" Type="http://schemas.microsoft.com/office/2007/relationships/diagramDrawing" Target="../diagrams/drawing20.xml"/><Relationship Id="rId27" Type="http://schemas.microsoft.com/office/2007/relationships/diagramDrawing" Target="../diagrams/drawing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diagramData" Target="../diagrams/data7.xml"/><Relationship Id="rId26" Type="http://schemas.openxmlformats.org/officeDocument/2006/relationships/diagramColors" Target="../diagrams/colors8.xml"/><Relationship Id="rId3" Type="http://schemas.openxmlformats.org/officeDocument/2006/relationships/diagramData" Target="../diagrams/data4.xml"/><Relationship Id="rId21" Type="http://schemas.openxmlformats.org/officeDocument/2006/relationships/diagramColors" Target="../diagrams/colors7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5" Type="http://schemas.openxmlformats.org/officeDocument/2006/relationships/diagramQuickStyle" Target="../diagrams/quickStyle8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6.xml"/><Relationship Id="rId20" Type="http://schemas.openxmlformats.org/officeDocument/2006/relationships/diagramQuickStyle" Target="../diagrams/quickStyl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24" Type="http://schemas.openxmlformats.org/officeDocument/2006/relationships/diagramLayout" Target="../diagrams/layout8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23" Type="http://schemas.openxmlformats.org/officeDocument/2006/relationships/diagramData" Target="../diagrams/data8.xml"/><Relationship Id="rId28" Type="http://schemas.openxmlformats.org/officeDocument/2006/relationships/hyperlink" Target="https://www.youtube.com/watch?v=Uese9dkgx-0" TargetMode="External"/><Relationship Id="rId10" Type="http://schemas.openxmlformats.org/officeDocument/2006/relationships/diagramQuickStyle" Target="../diagrams/quickStyle5.xml"/><Relationship Id="rId19" Type="http://schemas.openxmlformats.org/officeDocument/2006/relationships/diagramLayout" Target="../diagrams/layout7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Relationship Id="rId22" Type="http://schemas.microsoft.com/office/2007/relationships/diagramDrawing" Target="../diagrams/drawing7.xml"/><Relationship Id="rId27" Type="http://schemas.microsoft.com/office/2007/relationships/diagramDrawing" Target="../diagrams/drawing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94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99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hyperlink" Target="http://www.pib.nic.in/newsite/erelease.aspx?relid=62358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microsoft.com/office/2007/relationships/diagramDrawing" Target="../diagrams/drawing27.xml"/><Relationship Id="rId3" Type="http://schemas.openxmlformats.org/officeDocument/2006/relationships/image" Target="../media/image116.png"/><Relationship Id="rId7" Type="http://schemas.openxmlformats.org/officeDocument/2006/relationships/diagramColors" Target="../diagrams/colors26.xml"/><Relationship Id="rId12" Type="http://schemas.openxmlformats.org/officeDocument/2006/relationships/diagramColors" Target="../diagrams/colors2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6.xml"/><Relationship Id="rId11" Type="http://schemas.openxmlformats.org/officeDocument/2006/relationships/diagramQuickStyle" Target="../diagrams/quickStyle27.xml"/><Relationship Id="rId5" Type="http://schemas.openxmlformats.org/officeDocument/2006/relationships/diagramLayout" Target="../diagrams/layout26.xml"/><Relationship Id="rId10" Type="http://schemas.openxmlformats.org/officeDocument/2006/relationships/diagramLayout" Target="../diagrams/layout27.xml"/><Relationship Id="rId4" Type="http://schemas.openxmlformats.org/officeDocument/2006/relationships/diagramData" Target="../diagrams/data26.xml"/><Relationship Id="rId9" Type="http://schemas.openxmlformats.org/officeDocument/2006/relationships/diagramData" Target="../diagrams/data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0.gif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52.png"/><Relationship Id="rId4" Type="http://schemas.openxmlformats.org/officeDocument/2006/relationships/diagramData" Target="../diagrams/data9.xml"/><Relationship Id="rId9" Type="http://schemas.openxmlformats.org/officeDocument/2006/relationships/image" Target="../media/image5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13" Type="http://schemas.openxmlformats.org/officeDocument/2006/relationships/diagramData" Target="../diagrams/data30.xml"/><Relationship Id="rId18" Type="http://schemas.openxmlformats.org/officeDocument/2006/relationships/diagramData" Target="../diagrams/data31.xml"/><Relationship Id="rId26" Type="http://schemas.openxmlformats.org/officeDocument/2006/relationships/diagramColors" Target="../diagrams/colors32.xml"/><Relationship Id="rId3" Type="http://schemas.openxmlformats.org/officeDocument/2006/relationships/diagramData" Target="../diagrams/data28.xml"/><Relationship Id="rId21" Type="http://schemas.openxmlformats.org/officeDocument/2006/relationships/diagramColors" Target="../diagrams/colors31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17" Type="http://schemas.microsoft.com/office/2007/relationships/diagramDrawing" Target="../diagrams/drawing30.xml"/><Relationship Id="rId25" Type="http://schemas.openxmlformats.org/officeDocument/2006/relationships/diagramQuickStyle" Target="../diagrams/quickStyle32.xml"/><Relationship Id="rId2" Type="http://schemas.openxmlformats.org/officeDocument/2006/relationships/notesSlide" Target="../notesSlides/notesSlide40.xml"/><Relationship Id="rId16" Type="http://schemas.openxmlformats.org/officeDocument/2006/relationships/diagramColors" Target="../diagrams/colors30.xml"/><Relationship Id="rId20" Type="http://schemas.openxmlformats.org/officeDocument/2006/relationships/diagramQuickStyle" Target="../diagrams/quickStyle3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24" Type="http://schemas.openxmlformats.org/officeDocument/2006/relationships/diagramLayout" Target="../diagrams/layout32.xml"/><Relationship Id="rId5" Type="http://schemas.openxmlformats.org/officeDocument/2006/relationships/diagramQuickStyle" Target="../diagrams/quickStyle28.xml"/><Relationship Id="rId15" Type="http://schemas.openxmlformats.org/officeDocument/2006/relationships/diagramQuickStyle" Target="../diagrams/quickStyle30.xml"/><Relationship Id="rId23" Type="http://schemas.openxmlformats.org/officeDocument/2006/relationships/diagramData" Target="../diagrams/data32.xml"/><Relationship Id="rId10" Type="http://schemas.openxmlformats.org/officeDocument/2006/relationships/diagramQuickStyle" Target="../diagrams/quickStyle29.xml"/><Relationship Id="rId19" Type="http://schemas.openxmlformats.org/officeDocument/2006/relationships/diagramLayout" Target="../diagrams/layout31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Relationship Id="rId14" Type="http://schemas.openxmlformats.org/officeDocument/2006/relationships/diagramLayout" Target="../diagrams/layout30.xml"/><Relationship Id="rId22" Type="http://schemas.microsoft.com/office/2007/relationships/diagramDrawing" Target="../diagrams/drawing31.xml"/><Relationship Id="rId27" Type="http://schemas.microsoft.com/office/2007/relationships/diagramDrawing" Target="../diagrams/drawing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AMBum9_RkuOFg-lfEreql935iHcCcSuD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53.png"/><Relationship Id="rId7" Type="http://schemas.openxmlformats.org/officeDocument/2006/relationships/diagramData" Target="../diagrams/data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microsoft.com/office/2007/relationships/diagramDrawing" Target="../diagrams/drawing10.xml"/><Relationship Id="rId5" Type="http://schemas.openxmlformats.org/officeDocument/2006/relationships/image" Target="../media/image55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54.png"/><Relationship Id="rId9" Type="http://schemas.openxmlformats.org/officeDocument/2006/relationships/diagramQuickStyle" Target="../diagrams/quickStyle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136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AMBum9_RkuOFg-lfEreql935iHcCcSuD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6.xml"/><Relationship Id="rId13" Type="http://schemas.openxmlformats.org/officeDocument/2006/relationships/diagramData" Target="../diagrams/data37.xml"/><Relationship Id="rId18" Type="http://schemas.openxmlformats.org/officeDocument/2006/relationships/diagramData" Target="../diagrams/data38.xml"/><Relationship Id="rId26" Type="http://schemas.openxmlformats.org/officeDocument/2006/relationships/diagramColors" Target="../diagrams/colors39.xml"/><Relationship Id="rId3" Type="http://schemas.openxmlformats.org/officeDocument/2006/relationships/diagramData" Target="../diagrams/data35.xml"/><Relationship Id="rId21" Type="http://schemas.openxmlformats.org/officeDocument/2006/relationships/diagramColors" Target="../diagrams/colors38.xml"/><Relationship Id="rId7" Type="http://schemas.microsoft.com/office/2007/relationships/diagramDrawing" Target="../diagrams/drawing35.xml"/><Relationship Id="rId12" Type="http://schemas.microsoft.com/office/2007/relationships/diagramDrawing" Target="../diagrams/drawing36.xml"/><Relationship Id="rId17" Type="http://schemas.microsoft.com/office/2007/relationships/diagramDrawing" Target="../diagrams/drawing37.xml"/><Relationship Id="rId25" Type="http://schemas.openxmlformats.org/officeDocument/2006/relationships/diagramQuickStyle" Target="../diagrams/quickStyle39.xml"/><Relationship Id="rId2" Type="http://schemas.openxmlformats.org/officeDocument/2006/relationships/notesSlide" Target="../notesSlides/notesSlide52.xml"/><Relationship Id="rId16" Type="http://schemas.openxmlformats.org/officeDocument/2006/relationships/diagramColors" Target="../diagrams/colors37.xml"/><Relationship Id="rId20" Type="http://schemas.openxmlformats.org/officeDocument/2006/relationships/diagramQuickStyle" Target="../diagrams/quickStyle3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5.xml"/><Relationship Id="rId11" Type="http://schemas.openxmlformats.org/officeDocument/2006/relationships/diagramColors" Target="../diagrams/colors36.xml"/><Relationship Id="rId24" Type="http://schemas.openxmlformats.org/officeDocument/2006/relationships/diagramLayout" Target="../diagrams/layout39.xml"/><Relationship Id="rId5" Type="http://schemas.openxmlformats.org/officeDocument/2006/relationships/diagramQuickStyle" Target="../diagrams/quickStyle35.xml"/><Relationship Id="rId15" Type="http://schemas.openxmlformats.org/officeDocument/2006/relationships/diagramQuickStyle" Target="../diagrams/quickStyle37.xml"/><Relationship Id="rId23" Type="http://schemas.openxmlformats.org/officeDocument/2006/relationships/diagramData" Target="../diagrams/data39.xml"/><Relationship Id="rId10" Type="http://schemas.openxmlformats.org/officeDocument/2006/relationships/diagramQuickStyle" Target="../diagrams/quickStyle36.xml"/><Relationship Id="rId19" Type="http://schemas.openxmlformats.org/officeDocument/2006/relationships/diagramLayout" Target="../diagrams/layout38.xml"/><Relationship Id="rId4" Type="http://schemas.openxmlformats.org/officeDocument/2006/relationships/diagramLayout" Target="../diagrams/layout35.xml"/><Relationship Id="rId9" Type="http://schemas.openxmlformats.org/officeDocument/2006/relationships/diagramLayout" Target="../diagrams/layout36.xml"/><Relationship Id="rId14" Type="http://schemas.openxmlformats.org/officeDocument/2006/relationships/diagramLayout" Target="../diagrams/layout37.xml"/><Relationship Id="rId22" Type="http://schemas.microsoft.com/office/2007/relationships/diagramDrawing" Target="../diagrams/drawing38.xml"/><Relationship Id="rId27" Type="http://schemas.microsoft.com/office/2007/relationships/diagramDrawing" Target="../diagrams/drawing3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60.png"/><Relationship Id="rId5" Type="http://schemas.openxmlformats.org/officeDocument/2006/relationships/diagramLayout" Target="../diagrams/layout11.xml"/><Relationship Id="rId10" Type="http://schemas.openxmlformats.org/officeDocument/2006/relationships/image" Target="../media/image59.png"/><Relationship Id="rId4" Type="http://schemas.openxmlformats.org/officeDocument/2006/relationships/diagramData" Target="../diagrams/data11.xml"/><Relationship Id="rId9" Type="http://schemas.openxmlformats.org/officeDocument/2006/relationships/image" Target="../media/image5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10" Type="http://schemas.openxmlformats.org/officeDocument/2006/relationships/image" Target="../media/image186.png"/><Relationship Id="rId4" Type="http://schemas.openxmlformats.org/officeDocument/2006/relationships/diagramLayout" Target="../diagrams/layout46.xml"/><Relationship Id="rId9" Type="http://schemas.openxmlformats.org/officeDocument/2006/relationships/hyperlink" Target="https://www.google.co.in/imgres?imgurl=http://www.nobelprize.org/nobel_prizes/literature/laureates/1915/rolland_postcard.jpg&amp;imgrefurl=https://www.nobelprize.org/nobel_prizes/literature/laureates/1915/&amp;h=396&amp;w=280&amp;tbnid=KU2uylIAVeSBYM:&amp;tbnh=186&amp;tbnw=131&amp;usg=__Rz1KYQTNUv2uUGlCrIbLUhwaYKE=&amp;vet=1&amp;docid=H4knSDTu3VjQdM&amp;itg=1&amp;client=firefox-b&amp;sa=X&amp;ved=0ahUKEwj95va95_PTAhWKQ48KHVLEB84Q_B0IeDAK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196.png"/><Relationship Id="rId7" Type="http://schemas.openxmlformats.org/officeDocument/2006/relationships/diagramColors" Target="../diagrams/colors48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hyperlink" Target="https://www.youtube.com/user/TheMrunalPatel/search?query=e-governance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1.xml"/><Relationship Id="rId13" Type="http://schemas.openxmlformats.org/officeDocument/2006/relationships/diagramData" Target="../diagrams/data52.xml"/><Relationship Id="rId18" Type="http://schemas.openxmlformats.org/officeDocument/2006/relationships/diagramData" Target="../diagrams/data53.xml"/><Relationship Id="rId26" Type="http://schemas.openxmlformats.org/officeDocument/2006/relationships/diagramColors" Target="../diagrams/colors54.xml"/><Relationship Id="rId3" Type="http://schemas.openxmlformats.org/officeDocument/2006/relationships/diagramData" Target="../diagrams/data50.xml"/><Relationship Id="rId21" Type="http://schemas.openxmlformats.org/officeDocument/2006/relationships/diagramColors" Target="../diagrams/colors53.xml"/><Relationship Id="rId7" Type="http://schemas.microsoft.com/office/2007/relationships/diagramDrawing" Target="../diagrams/drawing50.xml"/><Relationship Id="rId12" Type="http://schemas.microsoft.com/office/2007/relationships/diagramDrawing" Target="../diagrams/drawing51.xml"/><Relationship Id="rId17" Type="http://schemas.microsoft.com/office/2007/relationships/diagramDrawing" Target="../diagrams/drawing52.xml"/><Relationship Id="rId25" Type="http://schemas.openxmlformats.org/officeDocument/2006/relationships/diagramQuickStyle" Target="../diagrams/quickStyle54.xml"/><Relationship Id="rId2" Type="http://schemas.openxmlformats.org/officeDocument/2006/relationships/notesSlide" Target="../notesSlides/notesSlide72.xml"/><Relationship Id="rId16" Type="http://schemas.openxmlformats.org/officeDocument/2006/relationships/diagramColors" Target="../diagrams/colors52.xml"/><Relationship Id="rId20" Type="http://schemas.openxmlformats.org/officeDocument/2006/relationships/diagramQuickStyle" Target="../diagrams/quickStyle5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0.xml"/><Relationship Id="rId11" Type="http://schemas.openxmlformats.org/officeDocument/2006/relationships/diagramColors" Target="../diagrams/colors51.xml"/><Relationship Id="rId24" Type="http://schemas.openxmlformats.org/officeDocument/2006/relationships/diagramLayout" Target="../diagrams/layout54.xml"/><Relationship Id="rId5" Type="http://schemas.openxmlformats.org/officeDocument/2006/relationships/diagramQuickStyle" Target="../diagrams/quickStyle50.xml"/><Relationship Id="rId15" Type="http://schemas.openxmlformats.org/officeDocument/2006/relationships/diagramQuickStyle" Target="../diagrams/quickStyle52.xml"/><Relationship Id="rId23" Type="http://schemas.openxmlformats.org/officeDocument/2006/relationships/diagramData" Target="../diagrams/data54.xml"/><Relationship Id="rId10" Type="http://schemas.openxmlformats.org/officeDocument/2006/relationships/diagramQuickStyle" Target="../diagrams/quickStyle51.xml"/><Relationship Id="rId19" Type="http://schemas.openxmlformats.org/officeDocument/2006/relationships/diagramLayout" Target="../diagrams/layout53.xml"/><Relationship Id="rId4" Type="http://schemas.openxmlformats.org/officeDocument/2006/relationships/diagramLayout" Target="../diagrams/layout50.xml"/><Relationship Id="rId9" Type="http://schemas.openxmlformats.org/officeDocument/2006/relationships/diagramLayout" Target="../diagrams/layout51.xml"/><Relationship Id="rId14" Type="http://schemas.openxmlformats.org/officeDocument/2006/relationships/diagramLayout" Target="../diagrams/layout52.xml"/><Relationship Id="rId22" Type="http://schemas.microsoft.com/office/2007/relationships/diagramDrawing" Target="../diagrams/drawing53.xml"/><Relationship Id="rId27" Type="http://schemas.microsoft.com/office/2007/relationships/diagramDrawing" Target="../diagrams/drawing5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64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888387"/>
              </p:ext>
            </p:extLst>
          </p:nvPr>
        </p:nvGraphicFramePr>
        <p:xfrm>
          <a:off x="0" y="914400"/>
          <a:ext cx="9135611" cy="5416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3" y="525730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285" y="525731"/>
            <a:ext cx="1190791" cy="1190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4" y="3376746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493768"/>
              </p:ext>
            </p:extLst>
          </p:nvPr>
        </p:nvGraphicFramePr>
        <p:xfrm>
          <a:off x="162658" y="911526"/>
          <a:ext cx="8761534" cy="44517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380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70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Golden Quadrilateral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Diamond quadrilateral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70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1999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2014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70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under NHAI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under Rail budget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4122"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To connect four main cities of India Delhi-Kolkata-Chennai-Mumbai. ~6000km length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To connect major metros through High Speed Rails.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3537"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(length wise, longest to shortest)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Kolkata-Chennai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Delhi Kolkata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Delhi Mumbai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Chennai Mumbai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Proposed routes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Mumbai-Ahmedabad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Howrah-</a:t>
                      </a:r>
                      <a:r>
                        <a:rPr lang="en-US" sz="2100" dirty="0" err="1">
                          <a:latin typeface="Franklin Gothic Medium Cond" panose="020B0606030402020204" pitchFamily="34" charset="0"/>
                        </a:rPr>
                        <a:t>Haldia</a:t>
                      </a:r>
                      <a:endParaRPr lang="en-US" sz="2100" dirty="0">
                        <a:latin typeface="Franklin Gothic Medium Cond" panose="020B0606030402020204" pitchFamily="34" charset="0"/>
                      </a:endParaRP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New Delhi-Patna</a:t>
                      </a:r>
                    </a:p>
                    <a:p>
                      <a:pPr>
                        <a:buFont typeface="+mj-lt"/>
                        <a:buAutoNum type="arabicPeriod"/>
                      </a:pPr>
                      <a:r>
                        <a:rPr lang="en-US" sz="2100" dirty="0" err="1">
                          <a:latin typeface="Franklin Gothic Medium Cond" panose="020B0606030402020204" pitchFamily="34" charset="0"/>
                        </a:rPr>
                        <a:t>Hydrabad</a:t>
                      </a:r>
                      <a:r>
                        <a:rPr lang="en-US" sz="2100" dirty="0">
                          <a:latin typeface="Franklin Gothic Medium Cond" panose="020B0606030402020204" pitchFamily="34" charset="0"/>
                        </a:rPr>
                        <a:t>-Chennai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Golden vs. Diamond quadrilateral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590" y="4419600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4921" y="4979692"/>
            <a:ext cx="2999271" cy="171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4686" y="2955440"/>
            <a:ext cx="2207237" cy="19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0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BES165: Rail budget theory </a:t>
            </a:r>
            <a:r>
              <a:rPr lang="en-US" dirty="0" smtClean="0">
                <a:hlinkClick r:id="rId3"/>
              </a:rPr>
              <a:t>self study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5165524" cy="3104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0049" y="795523"/>
            <a:ext cx="5438122" cy="31041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4457" y="3101794"/>
            <a:ext cx="6139543" cy="37562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4171" y="3899720"/>
            <a:ext cx="2830286" cy="1122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Railway </a:t>
            </a:r>
            <a:r>
              <a:rPr lang="en-US" sz="2000" dirty="0" err="1" smtClean="0"/>
              <a:t>Kayakalp</a:t>
            </a:r>
            <a:r>
              <a:rPr lang="en-US" sz="2000" dirty="0" smtClean="0"/>
              <a:t> board</a:t>
            </a:r>
          </a:p>
          <a:p>
            <a:pPr algn="ctr"/>
            <a:r>
              <a:rPr lang="en-US" sz="2000" dirty="0" smtClean="0"/>
              <a:t>(2015)</a:t>
            </a:r>
          </a:p>
          <a:p>
            <a:pPr algn="ctr"/>
            <a:r>
              <a:rPr lang="en-US" sz="2000" dirty="0" err="1" smtClean="0"/>
              <a:t>Ratan</a:t>
            </a:r>
            <a:r>
              <a:rPr lang="en-US" sz="2000" dirty="0" smtClean="0"/>
              <a:t> Tata, Innovation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60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5708" y="4803531"/>
            <a:ext cx="2054469" cy="2054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4266" y="4818894"/>
            <a:ext cx="2021618" cy="203910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1921: William Mitchell Acworth -&gt; ’24 separate -&gt; ‘17 merged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9608538"/>
              </p:ext>
            </p:extLst>
          </p:nvPr>
        </p:nvGraphicFramePr>
        <p:xfrm>
          <a:off x="1163515" y="664493"/>
          <a:ext cx="7382608" cy="544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082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10360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Rail budget </a:t>
            </a:r>
            <a:r>
              <a:rPr lang="en-US" dirty="0" smtClean="0"/>
              <a:t>General Budget 2017-&gt; Rail provision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517403-25C1-42DB-8BC3-EDA506BA3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B517403-25C1-42DB-8BC3-EDA506BA35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0E86A8-026B-42D3-96B8-B8E703408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90E86A8-026B-42D3-96B8-B8E703408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571458-5E72-4757-AE70-36E92D68B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8D571458-5E72-4757-AE70-36E92D68B2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3CC30A-E541-4FE6-AF39-EE02A2C88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693CC30A-E541-4FE6-AF39-EE02A2C885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05019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Rail budget </a:t>
            </a:r>
            <a:r>
              <a:rPr lang="en-US" dirty="0" smtClean="0"/>
              <a:t>General Budget 2017-&gt; Rail provision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A011D9-A3F9-4764-A1C9-86EFCD32B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3A011D9-A3F9-4764-A1C9-86EFCD32B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6ED1FA-326A-41F2-AD41-35ACA9447B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CE6ED1FA-326A-41F2-AD41-35ACA9447B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491C5B-CCA8-442D-8954-CEA87AA48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0491C5B-CCA8-442D-8954-CEA87AA486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F3F370-167D-4FFE-B449-52887959F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55F3F370-167D-4FFE-B449-52887959F6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1" y="1308428"/>
            <a:ext cx="4838095" cy="525714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49981" y="566057"/>
            <a:ext cx="4838095" cy="74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14 PSU: pink will be listed </a:t>
            </a:r>
            <a:endParaRPr lang="en-US" sz="3600" dirty="0"/>
          </a:p>
        </p:txBody>
      </p:sp>
      <p:sp>
        <p:nvSpPr>
          <p:cNvPr id="9" name="Rounded Rectangle 8"/>
          <p:cNvSpPr/>
          <p:nvPr/>
        </p:nvSpPr>
        <p:spPr>
          <a:xfrm>
            <a:off x="5232136" y="223899"/>
            <a:ext cx="3761884" cy="74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17 Zones (not IMP for UPSC)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506" y="860809"/>
            <a:ext cx="3857143" cy="5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634983"/>
              </p:ext>
            </p:extLst>
          </p:nvPr>
        </p:nvGraphicFramePr>
        <p:xfrm>
          <a:off x="0" y="914400"/>
          <a:ext cx="5971041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Railways: unified cadre system?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82" y="333829"/>
            <a:ext cx="2091418" cy="2832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9428" y="3406115"/>
            <a:ext cx="2104572" cy="25907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52582" y="2670629"/>
            <a:ext cx="2091418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Bibek Debroy Committee, yes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52582" y="5924838"/>
            <a:ext cx="2091418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Vinod Rai Committee, yes/ deputation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965" y="4803531"/>
            <a:ext cx="2054469" cy="2054469"/>
          </a:xfrm>
          <a:prstGeom prst="rect">
            <a:avLst/>
          </a:prstGeom>
        </p:spPr>
      </p:pic>
      <p:sp>
        <p:nvSpPr>
          <p:cNvPr id="10" name="Moon 9"/>
          <p:cNvSpPr/>
          <p:nvPr/>
        </p:nvSpPr>
        <p:spPr>
          <a:xfrm rot="11171542">
            <a:off x="2515174" y="3610577"/>
            <a:ext cx="827315" cy="1756229"/>
          </a:xfrm>
          <a:prstGeom prst="mo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/>
        </p:nvSpPr>
        <p:spPr>
          <a:xfrm rot="1931375">
            <a:off x="3139624" y="4931917"/>
            <a:ext cx="2250189" cy="1330318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atleast</a:t>
            </a:r>
            <a:r>
              <a:rPr lang="en-US" dirty="0" smtClean="0"/>
              <a:t> this, I’ll do to stop Departmental wars and rivalries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Poor states: out migration is more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515" y="795523"/>
            <a:ext cx="7613485" cy="54550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50144" y="3318570"/>
            <a:ext cx="7730454" cy="35394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China: 27 cr. Migrant workers. Remittance – growth of hinterland.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The cost of moving for people is about twice as much as it is for goods (RENT, facilities </a:t>
            </a:r>
            <a:r>
              <a:rPr lang="en-US" sz="2800" dirty="0" err="1">
                <a:solidFill>
                  <a:schemeClr val="bg1"/>
                </a:solidFill>
              </a:rPr>
              <a:t>etc</a:t>
            </a:r>
            <a:r>
              <a:rPr lang="en-US" sz="2800" dirty="0">
                <a:solidFill>
                  <a:schemeClr val="bg1"/>
                </a:solidFill>
              </a:rPr>
              <a:t>) –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Cohort Migration Metric (CMM): interstate mobility is more than Census data. And increasing each year,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Then income and consumption should increase but not happening</a:t>
            </a:r>
            <a:r>
              <a:rPr lang="en-US" sz="2800" dirty="0" smtClean="0">
                <a:solidFill>
                  <a:schemeClr val="bg1"/>
                </a:solidFill>
              </a:rPr>
              <a:t>. &lt;governance challenges&gt;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8538"/>
            <a:ext cx="9144000" cy="22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“unreserved seats”, language is not ‘barrier’.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32" y="795523"/>
            <a:ext cx="8414593" cy="5280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078" y="795523"/>
            <a:ext cx="5428600" cy="433989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4103178" y="1739774"/>
            <a:ext cx="937644" cy="94297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Surat, vs Mumbai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6054" y="1064784"/>
            <a:ext cx="6099262" cy="5712554"/>
            <a:chOff x="2934253" y="885825"/>
            <a:chExt cx="6099262" cy="57125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4253" y="885825"/>
              <a:ext cx="6057783" cy="571255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16162" y="1437745"/>
              <a:ext cx="2817353" cy="309908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Need social security, food security for the migrants.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00"/>
                  </a:solidFill>
                </a:rPr>
                <a:t>Internal Remittances</a:t>
              </a:r>
              <a:r>
                <a:rPr lang="en-US" sz="2400" dirty="0"/>
                <a:t>: 1.5 lakh crores = fin. Inclusion req.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96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527" y="2558562"/>
          <a:ext cx="8976946" cy="2294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167054" y="712177"/>
            <a:ext cx="7561384" cy="1846385"/>
          </a:xfrm>
          <a:prstGeom prst="wedgeRectCallout">
            <a:avLst>
              <a:gd name="adj1" fmla="val -36299"/>
              <a:gd name="adj2" fmla="val 741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9"/>
            <a:ext cx="9144000" cy="521614"/>
          </a:xfrm>
        </p:spPr>
        <p:txBody>
          <a:bodyPr/>
          <a:lstStyle/>
          <a:p>
            <a:r>
              <a:rPr lang="en-US" dirty="0" smtClean="0"/>
              <a:t>BES175: Infrastructure (Transport): DEA definition: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456939"/>
              </p:ext>
            </p:extLst>
          </p:nvPr>
        </p:nvGraphicFramePr>
        <p:xfrm>
          <a:off x="-290146" y="830201"/>
          <a:ext cx="8326315" cy="1728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4566136" y="4661023"/>
          <a:ext cx="2754924" cy="1732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7343042" y="4557163"/>
          <a:ext cx="1739412" cy="218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043013564"/>
              </p:ext>
            </p:extLst>
          </p:nvPr>
        </p:nvGraphicFramePr>
        <p:xfrm>
          <a:off x="1419224" y="4501662"/>
          <a:ext cx="2343151" cy="169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40737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970754"/>
              </p:ext>
            </p:extLst>
          </p:nvPr>
        </p:nvGraphicFramePr>
        <p:xfrm>
          <a:off x="83527" y="2558562"/>
          <a:ext cx="8976946" cy="2294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167054" y="712177"/>
            <a:ext cx="7561384" cy="1846385"/>
          </a:xfrm>
          <a:prstGeom prst="wedgeRectCallout">
            <a:avLst>
              <a:gd name="adj1" fmla="val -36299"/>
              <a:gd name="adj2" fmla="val 741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9"/>
            <a:ext cx="9144000" cy="521614"/>
          </a:xfrm>
        </p:spPr>
        <p:txBody>
          <a:bodyPr/>
          <a:lstStyle/>
          <a:p>
            <a:pPr algn="r"/>
            <a:r>
              <a:rPr lang="en-US" dirty="0" smtClean="0"/>
              <a:t>BES175: Infrastructure (Transport): DEA classification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81460"/>
              </p:ext>
            </p:extLst>
          </p:nvPr>
        </p:nvGraphicFramePr>
        <p:xfrm>
          <a:off x="-290146" y="830201"/>
          <a:ext cx="8326315" cy="1728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39078235"/>
              </p:ext>
            </p:extLst>
          </p:nvPr>
        </p:nvGraphicFramePr>
        <p:xfrm>
          <a:off x="4566136" y="4661023"/>
          <a:ext cx="2754924" cy="2196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283566792"/>
              </p:ext>
            </p:extLst>
          </p:nvPr>
        </p:nvGraphicFramePr>
        <p:xfrm>
          <a:off x="7362825" y="4607168"/>
          <a:ext cx="1739412" cy="218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83596694"/>
              </p:ext>
            </p:extLst>
          </p:nvPr>
        </p:nvGraphicFramePr>
        <p:xfrm>
          <a:off x="1419224" y="4501662"/>
          <a:ext cx="2343151" cy="169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3" name="Rectangular Callout 2"/>
          <p:cNvSpPr/>
          <p:nvPr/>
        </p:nvSpPr>
        <p:spPr>
          <a:xfrm>
            <a:off x="7404588" y="615463"/>
            <a:ext cx="1739412" cy="2401947"/>
          </a:xfrm>
          <a:prstGeom prst="wedgeRectCallout">
            <a:avLst>
              <a:gd name="adj1" fmla="val -38525"/>
              <a:gd name="adj2" fmla="val -56695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Concessional finance from PSB, FI, AIFI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NPA: RBI </a:t>
            </a:r>
            <a:r>
              <a:rPr lang="en-US" dirty="0" smtClean="0">
                <a:hlinkClick r:id="rId28"/>
              </a:rPr>
              <a:t>5/25 restructuring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Tax related benefits.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8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3E7B95-CBCF-48DC-AFBF-D6D81B571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23E7B95-CBCF-48DC-AFBF-D6D81B571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853CB4A-2FF0-49BA-9840-8778DFE021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853CB4A-2FF0-49BA-9840-8778DFE021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45C8C7D-4A3C-4AD6-A8ED-AAC946891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45C8C7D-4A3C-4AD6-A8ED-AAC946891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D5BC90-8479-4993-AAE9-5B35755BD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41D5BC90-8479-4993-AAE9-5B35755BDB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286E3B-3398-4B9A-8F16-2515AFB8EB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86286E3B-3398-4B9A-8F16-2515AFB8EB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14B9AB6-252B-4C3E-ADD3-3D96BF6B6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114B9AB6-252B-4C3E-ADD3-3D96BF6B66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258749-C37E-4088-A619-39D0213C7E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8F258749-C37E-4088-A619-39D0213C7E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C4AA20-F439-4F67-BFAE-E2FBD8C74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7EC4AA20-F439-4F67-BFAE-E2FBD8C74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7FA77B-F0CC-4434-A021-423263FF53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5D7FA77B-F0CC-4434-A021-423263FF53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0738AE-841A-45DB-B891-A721926B1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F20738AE-841A-45DB-B891-A721926B19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EA4027-D533-47E7-A7E6-9F83F06A29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EEEA4027-D533-47E7-A7E6-9F83F06A29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8E8999-25F7-4DE2-B3CF-439D74D59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graphicEl>
                                              <a:dgm id="{A88E8999-25F7-4DE2-B3CF-439D74D590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57600F-9D62-445E-9274-DC2B8D64D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graphicEl>
                                              <a:dgm id="{0B57600F-9D62-445E-9274-DC2B8D64D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0678D0-959A-442E-ADA2-987AFB3DB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graphicEl>
                                              <a:dgm id="{890678D0-959A-442E-ADA2-987AFB3DB7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EE8C43-4D3F-4851-8E55-6FAF76779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graphicEl>
                                              <a:dgm id="{59EE8C43-4D3F-4851-8E55-6FAF767791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944FB0-8A13-434D-9A42-10DD70816F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graphicEl>
                                              <a:dgm id="{A2944FB0-8A13-434D-9A42-10DD70816F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F65608-7FCC-48B6-A4A6-9458434FE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graphicEl>
                                              <a:dgm id="{24F65608-7FCC-48B6-A4A6-9458434FE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1BA023-A834-4D6F-9B7B-1BECF6862A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>
                                            <p:graphicEl>
                                              <a:dgm id="{681BA023-A834-4D6F-9B7B-1BECF6862A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7" grpId="0">
        <p:bldSub>
          <a:bldDgm bld="one"/>
        </p:bldSub>
      </p:bldGraphic>
      <p:bldP spid="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Civil Aviation Ministry (Yearbook)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0" y="3332284"/>
            <a:ext cx="2936631" cy="1239715"/>
          </a:xfrm>
          <a:prstGeom prst="wedgeRectCallout">
            <a:avLst>
              <a:gd name="adj1" fmla="val -6162"/>
              <a:gd name="adj2" fmla="val -7857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Civil aviation requirement (CAR)</a:t>
            </a:r>
          </a:p>
          <a:p>
            <a:pPr algn="ctr"/>
            <a:r>
              <a:rPr lang="en-US" dirty="0" smtClean="0"/>
              <a:t>Airline can throw off unruly passengers. Now draft rules for “no fly list” (May 2017)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19808" y="219809"/>
            <a:ext cx="3420207" cy="1679330"/>
          </a:xfrm>
          <a:prstGeom prst="wedgeRectCallout">
            <a:avLst>
              <a:gd name="adj1" fmla="val 57544"/>
              <a:gd name="adj2" fmla="val 8279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Budget 2017: </a:t>
            </a:r>
          </a:p>
          <a:p>
            <a:pPr marL="342900" indent="-342900">
              <a:buAutoNum type="arabicPeriod"/>
            </a:pPr>
            <a:r>
              <a:rPr lang="en-US" dirty="0" smtClean="0"/>
              <a:t>monetization of assets (sellout / rent land, building) use money for Development </a:t>
            </a:r>
          </a:p>
          <a:p>
            <a:pPr marL="342900" indent="-342900">
              <a:buAutoNum type="arabicPeriod"/>
            </a:pPr>
            <a:r>
              <a:rPr lang="en-US" dirty="0" smtClean="0"/>
              <a:t>Tier-II O&amp;M via PPP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3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02FB20-C666-460D-8870-58EAA9033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002FB20-C666-460D-8870-58EAA90335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1202D6-4634-4169-944B-B705203D4E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491202D6-4634-4169-944B-B705203D4E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14E1BF-1E81-4910-A9F1-8F5966D57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3314E1BF-1E81-4910-A9F1-8F5966D57C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77BC67-3B49-4E92-9547-A9C345F4E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CF77BC67-3B49-4E92-9547-A9C345F4EF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A65260-E35B-48BB-AB11-B4A4D24C3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C6A65260-E35B-48BB-AB11-B4A4D24C3D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A05347-5BA9-4E33-92B0-CF800F1399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B2A05347-5BA9-4E33-92B0-CF800F1399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984594-EE8F-4B7A-B6F6-15FF04C1E6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DE984594-EE8F-4B7A-B6F6-15FF04C1E6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DDD775B-FF20-4E69-8846-25EB88EC7A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0DDD775B-FF20-4E69-8846-25EB88EC7A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11B9DC-43D8-4B11-8DA5-22045EBC60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5A11B9DC-43D8-4B11-8DA5-22045EBC60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EF0478-6FD9-4264-B7AB-69B900970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40EF0478-6FD9-4264-B7AB-69B900970E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53CB1C-B3DA-480B-8483-BF86E32E1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2E53CB1C-B3DA-480B-8483-BF86E32E1D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CE8F96-8A15-400F-9A54-8154FCD0E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E4CE8F96-8A15-400F-9A54-8154FCD0ED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5462"/>
            <a:ext cx="4410221" cy="30069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UDAN: </a:t>
            </a:r>
            <a:r>
              <a:rPr lang="en-US" sz="2400" dirty="0" err="1" smtClean="0"/>
              <a:t>Ude</a:t>
            </a:r>
            <a:r>
              <a:rPr lang="en-US" sz="2400" dirty="0" smtClean="0"/>
              <a:t> </a:t>
            </a:r>
            <a:r>
              <a:rPr lang="en-US" sz="2400" dirty="0"/>
              <a:t>Desh </a:t>
            </a:r>
            <a:r>
              <a:rPr lang="en-US" sz="2400" dirty="0" err="1"/>
              <a:t>Ka</a:t>
            </a:r>
            <a:r>
              <a:rPr lang="en-US" sz="2400" dirty="0"/>
              <a:t> </a:t>
            </a:r>
            <a:r>
              <a:rPr lang="en-US" sz="2400" dirty="0" err="1"/>
              <a:t>Aam</a:t>
            </a:r>
            <a:r>
              <a:rPr lang="en-US" sz="2400" dirty="0"/>
              <a:t> </a:t>
            </a:r>
            <a:r>
              <a:rPr lang="en-US" sz="2400" dirty="0" err="1" smtClean="0"/>
              <a:t>Naagrik</a:t>
            </a:r>
            <a:r>
              <a:rPr lang="en-US" sz="2400" dirty="0" smtClean="0"/>
              <a:t> under national civil aviation policy 2016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064000" y="795523"/>
            <a:ext cx="5074725" cy="58375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Find low traffic airports in Tier-II and III 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Airline bids for route. </a:t>
            </a:r>
            <a:r>
              <a:rPr lang="en-US" sz="2800" dirty="0"/>
              <a:t>Five </a:t>
            </a:r>
            <a:r>
              <a:rPr lang="en-US" sz="2800" dirty="0">
                <a:solidFill>
                  <a:schemeClr val="tx1"/>
                </a:solidFill>
              </a:rPr>
              <a:t>operators won: </a:t>
            </a:r>
            <a:r>
              <a:rPr lang="en-US" sz="2800" dirty="0" smtClean="0">
                <a:solidFill>
                  <a:schemeClr val="tx1"/>
                </a:solidFill>
              </a:rPr>
              <a:t>Airline </a:t>
            </a:r>
            <a:r>
              <a:rPr lang="en-US" sz="2800" dirty="0">
                <a:solidFill>
                  <a:schemeClr val="tx1"/>
                </a:solidFill>
              </a:rPr>
              <a:t>Allied Services, SpiceJet, Air Deccan, Air Odisha and Turbo </a:t>
            </a:r>
            <a:r>
              <a:rPr lang="en-US" sz="2800" dirty="0" err="1">
                <a:solidFill>
                  <a:schemeClr val="tx1"/>
                </a:solidFill>
              </a:rPr>
              <a:t>Megha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They </a:t>
            </a:r>
            <a:r>
              <a:rPr lang="en-US" sz="2800" dirty="0"/>
              <a:t>would be operating 19-78 seater aircraft.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50% seats reserved for UDAN (Rs.2,500/- cap)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Government pays the loss to Airline loss</a:t>
            </a:r>
            <a:endParaRPr lang="en-US" sz="28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9004950"/>
              </p:ext>
            </p:extLst>
          </p:nvPr>
        </p:nvGraphicFramePr>
        <p:xfrm>
          <a:off x="-874154" y="1456796"/>
          <a:ext cx="4778497" cy="6098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3516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Viability gap fund (VGF) for 7 years </a:t>
            </a:r>
            <a:br>
              <a:rPr lang="en-US" dirty="0" smtClean="0"/>
            </a:br>
            <a:r>
              <a:rPr lang="en-US" dirty="0" smtClean="0"/>
              <a:t>“official name” : Regional connectivity fund under AAI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8" b="41795"/>
          <a:stretch/>
        </p:blipFill>
        <p:spPr>
          <a:xfrm>
            <a:off x="87923" y="795523"/>
            <a:ext cx="7397236" cy="5174454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 rot="18415604">
            <a:off x="725471" y="3608904"/>
            <a:ext cx="2467848" cy="989062"/>
          </a:xfrm>
          <a:prstGeom prst="homePlate">
            <a:avLst>
              <a:gd name="adj" fmla="val 374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Major routes: </a:t>
            </a:r>
            <a:r>
              <a:rPr lang="en-US" dirty="0" err="1" smtClean="0"/>
              <a:t>addl</a:t>
            </a:r>
            <a:r>
              <a:rPr lang="en-US" dirty="0" smtClean="0"/>
              <a:t> levy 5000 per departure from airline</a:t>
            </a:r>
            <a:endParaRPr lang="en-US" dirty="0"/>
          </a:p>
        </p:txBody>
      </p:sp>
      <p:sp>
        <p:nvSpPr>
          <p:cNvPr id="5" name="Pentagon 4"/>
          <p:cNvSpPr/>
          <p:nvPr/>
        </p:nvSpPr>
        <p:spPr>
          <a:xfrm rot="19176023">
            <a:off x="4248257" y="4388217"/>
            <a:ext cx="2226753" cy="37207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Pay losses here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525715" y="971968"/>
            <a:ext cx="3513714" cy="1008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+ Union Levy (5000/)-</a:t>
            </a:r>
          </a:p>
          <a:p>
            <a:r>
              <a:rPr lang="en-US" sz="2400" dirty="0" smtClean="0"/>
              <a:t>+ states contribute (10-20%)</a:t>
            </a:r>
          </a:p>
        </p:txBody>
      </p:sp>
      <p:sp>
        <p:nvSpPr>
          <p:cNvPr id="9" name="Rectangle 8"/>
          <p:cNvSpPr/>
          <p:nvPr/>
        </p:nvSpPr>
        <p:spPr>
          <a:xfrm>
            <a:off x="1784838" y="5993423"/>
            <a:ext cx="7359162" cy="86457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Airways et al went to court against this. </a:t>
            </a:r>
          </a:p>
          <a:p>
            <a:pPr algn="ctr"/>
            <a:r>
              <a:rPr lang="en-US" sz="2800" dirty="0" smtClean="0"/>
              <a:t>[case pending, but to placate 8500-&gt;5k? 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682" y="1980078"/>
            <a:ext cx="1625397" cy="1625397"/>
          </a:xfrm>
          <a:prstGeom prst="rect">
            <a:avLst/>
          </a:prstGeom>
        </p:spPr>
      </p:pic>
      <p:sp>
        <p:nvSpPr>
          <p:cNvPr id="7" name="Curved Down Arrow 6"/>
          <p:cNvSpPr/>
          <p:nvPr/>
        </p:nvSpPr>
        <p:spPr>
          <a:xfrm rot="940127">
            <a:off x="2291747" y="3590305"/>
            <a:ext cx="3027384" cy="899047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C00000"/>
                </a:solidFill>
              </a:rPr>
              <a:t>Cross subsidization </a:t>
            </a:r>
            <a:endParaRPr lang="en-US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8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234682"/>
              </p:ext>
            </p:extLst>
          </p:nvPr>
        </p:nvGraphicFramePr>
        <p:xfrm>
          <a:off x="173037" y="595086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Civil Aviation Policy 2016: Regional connectivity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783352" y="5504449"/>
            <a:ext cx="8081475" cy="10414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If 1 middle </a:t>
            </a:r>
            <a:r>
              <a:rPr lang="en-US" sz="2800" dirty="0" smtClean="0">
                <a:solidFill>
                  <a:schemeClr val="bg1"/>
                </a:solidFill>
              </a:rPr>
              <a:t>family x 1 </a:t>
            </a:r>
            <a:r>
              <a:rPr lang="en-US" sz="2800" dirty="0">
                <a:solidFill>
                  <a:schemeClr val="bg1"/>
                </a:solidFill>
              </a:rPr>
              <a:t>air trip per year =&gt; </a:t>
            </a:r>
            <a:r>
              <a:rPr lang="en-US" sz="2800" dirty="0" smtClean="0">
                <a:solidFill>
                  <a:schemeClr val="bg1"/>
                </a:solidFill>
              </a:rPr>
              <a:t>30 </a:t>
            </a:r>
            <a:r>
              <a:rPr lang="en-US" sz="2800" dirty="0">
                <a:solidFill>
                  <a:schemeClr val="bg1"/>
                </a:solidFill>
              </a:rPr>
              <a:t>cr ticket </a:t>
            </a:r>
            <a:r>
              <a:rPr lang="en-US" sz="2800" dirty="0" smtClean="0">
                <a:solidFill>
                  <a:schemeClr val="bg1"/>
                </a:solidFill>
              </a:rPr>
              <a:t>sales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ELSE more Kingfisher like “shutdowns”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7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E15069-103F-476D-8DF8-37272ED844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BE15069-103F-476D-8DF8-37272ED844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564364-30F6-462C-9A52-908E3A55C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69564364-30F6-462C-9A52-908E3A55C5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F2F973-0C5B-42B6-996A-318FCD6B0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DF2F973-0C5B-42B6-996A-318FCD6B0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45AAC1-7FBF-4C98-8D7B-8E76ACB2D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0B45AAC1-7FBF-4C98-8D7B-8E76ACB2DA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3D8849-941D-4C67-A0B2-AC7D382243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63D8849-941D-4C67-A0B2-AC7D382243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B76740-792C-4937-9FF1-05F186AC4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95B76740-792C-4937-9FF1-05F186AC4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1783" y="2652081"/>
            <a:ext cx="2438740" cy="2438740"/>
          </a:xfrm>
          <a:prstGeom prst="rect">
            <a:avLst/>
          </a:prstGeom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013568"/>
              </p:ext>
            </p:extLst>
          </p:nvPr>
        </p:nvGraphicFramePr>
        <p:xfrm>
          <a:off x="153988" y="914400"/>
          <a:ext cx="8797925" cy="5771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Aviation Policy 2016</a:t>
            </a:r>
          </a:p>
        </p:txBody>
      </p:sp>
    </p:spTree>
    <p:extLst>
      <p:ext uri="{BB962C8B-B14F-4D97-AF65-F5344CB8AC3E}">
        <p14:creationId xmlns:p14="http://schemas.microsoft.com/office/powerpoint/2010/main" val="33612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2014: No frills airport by AAI</a:t>
            </a:r>
            <a:endParaRPr lang="en-US" dirty="0"/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45" y="795523"/>
            <a:ext cx="8936210" cy="38028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15962" y="4598377"/>
            <a:ext cx="442399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PPP and VGF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82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12 major and 200+ minor ports</a:t>
            </a:r>
            <a:endParaRPr lang="en-US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300"/>
            <a:ext cx="9150835" cy="5310464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533611"/>
              </p:ext>
            </p:extLst>
          </p:nvPr>
        </p:nvGraphicFramePr>
        <p:xfrm>
          <a:off x="3024554" y="1128086"/>
          <a:ext cx="6005147" cy="492435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766040">
                  <a:extLst>
                    <a:ext uri="{9D8B030D-6E8A-4147-A177-3AD203B41FA5}">
                      <a16:colId xmlns:a16="http://schemas.microsoft.com/office/drawing/2014/main" val="194825058"/>
                    </a:ext>
                  </a:extLst>
                </a:gridCol>
                <a:gridCol w="4363973">
                  <a:extLst>
                    <a:ext uri="{9D8B030D-6E8A-4147-A177-3AD203B41FA5}">
                      <a16:colId xmlns:a16="http://schemas.microsoft.com/office/drawing/2014/main" val="1615040206"/>
                    </a:ext>
                  </a:extLst>
                </a:gridCol>
                <a:gridCol w="875134">
                  <a:extLst>
                    <a:ext uri="{9D8B030D-6E8A-4147-A177-3AD203B41FA5}">
                      <a16:colId xmlns:a16="http://schemas.microsoft.com/office/drawing/2014/main" val="3227711837"/>
                    </a:ext>
                  </a:extLst>
                </a:gridCol>
              </a:tblGrid>
              <a:tr h="8291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Artificial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</a:rPr>
                        <a:t> / natural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STATE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5020119"/>
                  </a:ext>
                </a:extLst>
              </a:tr>
              <a:tr h="42827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Jawahar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Nehru,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Nhava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Shewa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MH (2)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8850278"/>
                  </a:ext>
                </a:extLst>
              </a:tr>
              <a:tr h="42827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Mumbai, 1873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145571"/>
                  </a:ext>
                </a:extLst>
              </a:tr>
              <a:tr h="128483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Kandala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, Kutch. Tidal 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port: in 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50s because Karachi port lost in 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Partition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Guj (1)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6333238"/>
                  </a:ext>
                </a:extLst>
              </a:tr>
              <a:tr h="428279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Mormugao. Tidal Port, @Zuvari estuary, iron-ore export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Goa (1)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67203"/>
                  </a:ext>
                </a:extLst>
              </a:tr>
              <a:tr h="428279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New Mangalore. Deep water, all weather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Karnataka(1)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578491"/>
                  </a:ext>
                </a:extLst>
              </a:tr>
              <a:tr h="428279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Cochin/Kochi. Willingdon island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Kerala(1)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0133070"/>
                  </a:ext>
                </a:extLst>
              </a:tr>
              <a:tr h="428279"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Total Major Ports (West Coast)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44912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47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12 major and 200+ minor ports</a:t>
            </a:r>
            <a:endParaRPr lang="en-US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737" y="893583"/>
            <a:ext cx="4572001" cy="5310464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657002"/>
              </p:ext>
            </p:extLst>
          </p:nvPr>
        </p:nvGraphicFramePr>
        <p:xfrm>
          <a:off x="101111" y="893583"/>
          <a:ext cx="4550019" cy="5310463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79181">
                  <a:extLst>
                    <a:ext uri="{9D8B030D-6E8A-4147-A177-3AD203B41FA5}">
                      <a16:colId xmlns:a16="http://schemas.microsoft.com/office/drawing/2014/main" val="2417631406"/>
                    </a:ext>
                  </a:extLst>
                </a:gridCol>
                <a:gridCol w="2554165">
                  <a:extLst>
                    <a:ext uri="{9D8B030D-6E8A-4147-A177-3AD203B41FA5}">
                      <a16:colId xmlns:a16="http://schemas.microsoft.com/office/drawing/2014/main" val="2768241913"/>
                    </a:ext>
                  </a:extLst>
                </a:gridCol>
                <a:gridCol w="1516673">
                  <a:extLst>
                    <a:ext uri="{9D8B030D-6E8A-4147-A177-3AD203B41FA5}">
                      <a16:colId xmlns:a16="http://schemas.microsoft.com/office/drawing/2014/main" val="61733376"/>
                    </a:ext>
                  </a:extLst>
                </a:gridCol>
              </a:tblGrid>
              <a:tr h="2308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A/N?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STATE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9270623"/>
                  </a:ext>
                </a:extLst>
              </a:tr>
              <a:tr h="13853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Haldia</a:t>
                      </a:r>
                      <a:r>
                        <a:rPr lang="en-US" sz="1400" dirty="0"/>
                        <a:t> | Kolkata</a:t>
                      </a:r>
                      <a:r>
                        <a:rPr lang="en-US" sz="1400" dirty="0" smtClean="0"/>
                        <a:t>. Riverine </a:t>
                      </a:r>
                      <a:r>
                        <a:rPr lang="en-US" sz="1400" dirty="0"/>
                        <a:t>port</a:t>
                      </a:r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Oldest major port of India</a:t>
                      </a:r>
                      <a:r>
                        <a:rPr lang="en-US" sz="1400" baseline="30000" dirty="0"/>
                        <a:t>#</a:t>
                      </a:r>
                      <a:endParaRPr lang="en-US" sz="1400" dirty="0"/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Need constant dredging to keep depth</a:t>
                      </a:r>
                      <a:r>
                        <a:rPr lang="en-US" sz="1400" dirty="0" smtClean="0"/>
                        <a:t>. 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WB(1)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0187373"/>
                  </a:ext>
                </a:extLst>
              </a:tr>
              <a:tr h="92355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Vishakhapatnam. &amp; Eastern Naval </a:t>
                      </a:r>
                      <a:r>
                        <a:rPr lang="en-US" sz="1400" dirty="0" smtClean="0"/>
                        <a:t>command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AP(1)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0577224"/>
                  </a:ext>
                </a:extLst>
              </a:tr>
              <a:tr h="46177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Paradeep</a:t>
                      </a:r>
                      <a:r>
                        <a:rPr lang="en-US" sz="1400" dirty="0"/>
                        <a:t> (manmade lagoon)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Odisha(1)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5699037"/>
                  </a:ext>
                </a:extLst>
              </a:tr>
              <a:tr h="23089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Tuticorin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/>
                        <a:t>TN (3)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8028529"/>
                  </a:ext>
                </a:extLst>
              </a:tr>
              <a:tr h="23089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Chennai (all weather)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823973"/>
                  </a:ext>
                </a:extLst>
              </a:tr>
              <a:tr h="46177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Ennore</a:t>
                      </a:r>
                      <a:r>
                        <a:rPr lang="en-US" sz="1400" dirty="0"/>
                        <a:t> (private, under companies Act)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70535"/>
                  </a:ext>
                </a:extLst>
              </a:tr>
              <a:tr h="115444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Port Blair (Southernmost). Declared 13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>
                          <a:hlinkClick r:id="rId4"/>
                        </a:rPr>
                        <a:t>major port in 2010.</a:t>
                      </a:r>
                      <a:endParaRPr lang="en-US" sz="1400" dirty="0"/>
                    </a:p>
                    <a:p>
                      <a:pPr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named after British officer Lt. Archibald Blair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A&amp;N(1)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400772"/>
                  </a:ext>
                </a:extLst>
              </a:tr>
              <a:tr h="23089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Total Ports East Coast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9736469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147" y="893583"/>
            <a:ext cx="1961905" cy="1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948"/>
            <a:ext cx="8286084" cy="5810635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561434" y="1323975"/>
            <a:ext cx="3486150" cy="4857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Minor ports handling major cargo!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Ports = parliament act = “SARKARI inefficiency”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3484129"/>
            <a:ext cx="5638800" cy="3382276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7924800" y="4724400"/>
            <a:ext cx="1028700" cy="923925"/>
          </a:xfrm>
          <a:prstGeom prst="wedgeRectCallout">
            <a:avLst>
              <a:gd name="adj1" fmla="val 12500"/>
              <a:gd name="adj2" fmla="val 77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ease of doing biz?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7725" y="3952875"/>
            <a:ext cx="3152775" cy="1123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dirty="0"/>
              <a:t>Budge 2014: Ports will be corporatized, but now Nitin </a:t>
            </a:r>
            <a:r>
              <a:rPr lang="en-US" dirty="0" err="1"/>
              <a:t>Gadkari</a:t>
            </a:r>
            <a:r>
              <a:rPr lang="en-US" dirty="0"/>
              <a:t> says Ports will not be corporatized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0825" y="647700"/>
            <a:ext cx="623887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Minor ports free to decide their tariff charges and re-invest for modernization.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94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5331194"/>
            <a:ext cx="9144001" cy="12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u="sng" dirty="0"/>
              <a:t>Similar to cash transaction</a:t>
            </a:r>
            <a:r>
              <a:rPr lang="en-US" sz="3600" dirty="0"/>
              <a:t>: 95% by volume and 68% by value done via shipping</a:t>
            </a:r>
            <a:r>
              <a:rPr lang="en-US" sz="3600" dirty="0" smtClean="0"/>
              <a:t>. GHG…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1279295"/>
            <a:ext cx="9144000" cy="4090991"/>
            <a:chOff x="0" y="1279295"/>
            <a:chExt cx="9144000" cy="40909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279295"/>
              <a:ext cx="9121875" cy="40909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59"/>
            <a:stretch/>
          </p:blipFill>
          <p:spPr>
            <a:xfrm>
              <a:off x="0" y="2196304"/>
              <a:ext cx="9144000" cy="591508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438149" y="3269485"/>
            <a:ext cx="8267700" cy="5079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2003- Vajpayee, 2016 Modi </a:t>
            </a:r>
            <a:r>
              <a:rPr lang="en-US" sz="2800" dirty="0" smtClean="0"/>
              <a:t>revive</a:t>
            </a:r>
          </a:p>
        </p:txBody>
      </p:sp>
      <p:sp>
        <p:nvSpPr>
          <p:cNvPr id="6" name="Rectangle 5"/>
          <p:cNvSpPr/>
          <p:nvPr/>
        </p:nvSpPr>
        <p:spPr>
          <a:xfrm>
            <a:off x="-1" y="104775"/>
            <a:ext cx="9121876" cy="8753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Maritime Agenda </a:t>
            </a:r>
            <a:r>
              <a:rPr lang="en-US" sz="2800" dirty="0" smtClean="0"/>
              <a:t>2010-20: 100</a:t>
            </a:r>
            <a:r>
              <a:rPr lang="en-US" sz="2800" dirty="0"/>
              <a:t>% FDI in port </a:t>
            </a:r>
            <a:r>
              <a:rPr lang="en-US" sz="2800" dirty="0" smtClean="0"/>
              <a:t>Development, </a:t>
            </a:r>
          </a:p>
          <a:p>
            <a:pPr lvl="0" algn="ctr"/>
            <a:r>
              <a:rPr lang="en-US" sz="2800" dirty="0" smtClean="0"/>
              <a:t>3130 </a:t>
            </a:r>
            <a:r>
              <a:rPr lang="en-US" sz="2800" dirty="0"/>
              <a:t>MT port capacity, Improve non-major ports.</a:t>
            </a:r>
          </a:p>
        </p:txBody>
      </p:sp>
    </p:spTree>
    <p:extLst>
      <p:ext uri="{BB962C8B-B14F-4D97-AF65-F5344CB8AC3E}">
        <p14:creationId xmlns:p14="http://schemas.microsoft.com/office/powerpoint/2010/main" val="65824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047826"/>
              </p:ext>
            </p:extLst>
          </p:nvPr>
        </p:nvGraphicFramePr>
        <p:xfrm>
          <a:off x="153988" y="914400"/>
          <a:ext cx="8796582" cy="512064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932194">
                  <a:extLst>
                    <a:ext uri="{9D8B030D-6E8A-4147-A177-3AD203B41FA5}">
                      <a16:colId xmlns:a16="http://schemas.microsoft.com/office/drawing/2014/main" val="2909267756"/>
                    </a:ext>
                  </a:extLst>
                </a:gridCol>
                <a:gridCol w="2932194">
                  <a:extLst>
                    <a:ext uri="{9D8B030D-6E8A-4147-A177-3AD203B41FA5}">
                      <a16:colId xmlns:a16="http://schemas.microsoft.com/office/drawing/2014/main" val="3978110628"/>
                    </a:ext>
                  </a:extLst>
                </a:gridCol>
                <a:gridCol w="2932194">
                  <a:extLst>
                    <a:ext uri="{9D8B030D-6E8A-4147-A177-3AD203B41FA5}">
                      <a16:colId xmlns:a16="http://schemas.microsoft.com/office/drawing/2014/main" val="2527797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Responsibility of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Connects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6170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Border Roads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BRO-Defense Min.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Franklin Gothic Medium Cond" panose="020B06060304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535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National Highways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Union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Franklin Gothic Medium Cond" panose="020B0606030402020204" pitchFamily="34" charset="0"/>
                        </a:rPr>
                        <a:t>State capitals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2116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Expressways </a:t>
                      </a:r>
                    </a:p>
                    <a:p>
                      <a:pPr algn="l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(6-8 Lane)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Union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Major</a:t>
                      </a:r>
                      <a:r>
                        <a:rPr lang="en-US" sz="2800" baseline="0" dirty="0" smtClean="0">
                          <a:latin typeface="Franklin Gothic Medium Cond" panose="020B0606030402020204" pitchFamily="34" charset="0"/>
                        </a:rPr>
                        <a:t> Cities e.g. Abad-Baroda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4930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State Highways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State LIST:</a:t>
                      </a:r>
                      <a:r>
                        <a:rPr lang="en-US" sz="2800" baseline="0" dirty="0" smtClean="0">
                          <a:latin typeface="Franklin Gothic Medium Cond" panose="020B0606030402020204" pitchFamily="34" charset="0"/>
                        </a:rPr>
                        <a:t> </a:t>
                      </a:r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(Roads other than National</a:t>
                      </a:r>
                      <a:r>
                        <a:rPr lang="en-US" sz="2800" baseline="0" dirty="0" smtClean="0">
                          <a:latin typeface="Franklin Gothic Medium Cond" panose="020B0606030402020204" pitchFamily="34" charset="0"/>
                        </a:rPr>
                        <a:t> highway)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State Capital to District HQ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163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District Roads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err="1">
                          <a:latin typeface="Franklin Gothic Medium Cond" panose="020B0606030402020204" pitchFamily="34" charset="0"/>
                        </a:rPr>
                        <a:t>Zila</a:t>
                      </a:r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 </a:t>
                      </a:r>
                      <a:r>
                        <a:rPr lang="en-US" sz="2800" dirty="0" err="1">
                          <a:latin typeface="Franklin Gothic Medium Cond" panose="020B0606030402020204" pitchFamily="34" charset="0"/>
                        </a:rPr>
                        <a:t>Parishad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District HQ to tehsil and Blocks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586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Village Roads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>
                          <a:latin typeface="Franklin Gothic Medium Cond" panose="020B0606030402020204" pitchFamily="34" charset="0"/>
                        </a:rPr>
                        <a:t>GP</a:t>
                      </a:r>
                      <a:endParaRPr lang="en-US" sz="2800" dirty="0">
                        <a:latin typeface="Franklin Gothic Medium Cond" panose="020B06060304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Franklin Gothic Medium Cond" panose="020B0606030402020204" pitchFamily="34" charset="0"/>
                        </a:rPr>
                        <a:t>Villages to neighboring towns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2261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NHAI: Act 88, Operations 95: Chairman + [6f+4p] members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22131" y="6040314"/>
            <a:ext cx="7807569" cy="756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National Highway Accident Relief Service Scheme</a:t>
            </a:r>
          </a:p>
          <a:p>
            <a:pPr algn="ctr"/>
            <a:r>
              <a:rPr lang="en-US" sz="2000" dirty="0" smtClean="0"/>
              <a:t>Highway ministry gives cranes and ambulances to states.</a:t>
            </a:r>
            <a:endParaRPr lang="en-US" sz="2000" dirty="0"/>
          </a:p>
        </p:txBody>
      </p:sp>
      <p:sp>
        <p:nvSpPr>
          <p:cNvPr id="3" name="Rounded Rectangle 2"/>
          <p:cNvSpPr/>
          <p:nvPr/>
        </p:nvSpPr>
        <p:spPr>
          <a:xfrm>
            <a:off x="4341201" y="1786944"/>
            <a:ext cx="1569427" cy="1011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NHAI</a:t>
            </a:r>
            <a:endParaRPr lang="en-US" sz="4800" dirty="0"/>
          </a:p>
        </p:txBody>
      </p:sp>
      <p:sp>
        <p:nvSpPr>
          <p:cNvPr id="5" name="Right Arrow Callout 4"/>
          <p:cNvSpPr/>
          <p:nvPr/>
        </p:nvSpPr>
        <p:spPr>
          <a:xfrm>
            <a:off x="233121" y="4306765"/>
            <a:ext cx="1252780" cy="1730912"/>
          </a:xfrm>
          <a:prstGeom prst="rightArrowCallout">
            <a:avLst>
              <a:gd name="adj1" fmla="val 25000"/>
              <a:gd name="adj2" fmla="val 25000"/>
              <a:gd name="adj3" fmla="val 24396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PM Gram Sadak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293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083"/>
            <a:ext cx="9144000" cy="65589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4325" y="4286249"/>
            <a:ext cx="2143125" cy="90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3000+ MT capacity by FY25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000875" y="4286248"/>
            <a:ext cx="2143125" cy="90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 cr new jobs.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737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85" y="795523"/>
            <a:ext cx="8243240" cy="59454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SAGARMALA: 6-8 new 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2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7499838" cy="6179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952" y="3050930"/>
            <a:ext cx="2976048" cy="380706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 port to hinterland connectivity: road, rail, inland 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6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SAGARMALA: Coastal Economic ZONE (CEZ)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9144000" cy="60275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43226" y="795523"/>
            <a:ext cx="3600450" cy="1612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SAGARLMALA 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Company (SDC)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SPV: under Shipping min.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Authorized capital: 1k cr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13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SAGARMALA: Coastal Economic ZONEs &amp; Jobs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775" y="895349"/>
            <a:ext cx="3228975" cy="5884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4475" y="895349"/>
            <a:ext cx="3819525" cy="5693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1888389"/>
            <a:ext cx="6019445" cy="3898499"/>
            <a:chOff x="86079" y="1792726"/>
            <a:chExt cx="6019445" cy="38984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79" y="1792726"/>
              <a:ext cx="6019445" cy="389849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533650" y="5029200"/>
              <a:ext cx="3571874" cy="6465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Skill Development  programs for coastal communities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46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Which of the following are objectives of SAGARMALA plan launched in 2016?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Creation of coastal economic zones (CEZ)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Skill Development of coastal communities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Corporatization of major ports.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Answer </a:t>
            </a:r>
            <a:r>
              <a:rPr lang="en-US" sz="3600" dirty="0"/>
              <a:t>choices:</a:t>
            </a:r>
          </a:p>
          <a:p>
            <a:r>
              <a:rPr lang="en-US" sz="3600" dirty="0"/>
              <a:t>a) Only 1 and 2 		(b) Only 2 and 3 </a:t>
            </a:r>
          </a:p>
          <a:p>
            <a:r>
              <a:rPr lang="en-US" sz="3600" dirty="0"/>
              <a:t>c) Only 1 and 3		(d) all of </a:t>
            </a:r>
            <a:r>
              <a:rPr lang="en-US" sz="3600" dirty="0" smtClean="0"/>
              <a:t>them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906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1907" y="3871698"/>
            <a:ext cx="2251179" cy="3071025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146131"/>
              </p:ext>
            </p:extLst>
          </p:nvPr>
        </p:nvGraphicFramePr>
        <p:xfrm>
          <a:off x="153988" y="-188686"/>
          <a:ext cx="367066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IYB17: Ship registration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18198946"/>
              </p:ext>
            </p:extLst>
          </p:nvPr>
        </p:nvGraphicFramePr>
        <p:xfrm>
          <a:off x="3824653" y="93849"/>
          <a:ext cx="5319347" cy="6676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5886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E2A58B-3DC5-4C07-82E0-189A9ECEC8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CBE2A58B-3DC5-4C07-82E0-189A9ECEC8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6937D61-1850-4D70-ADF8-4CF812488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6937D61-1850-4D70-ADF8-4CF8124882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373DE6-FBFD-44AB-82AF-A04DD6F906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2A373DE6-FBFD-44AB-82AF-A04DD6F906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B8DB036-FD7C-40CA-A58A-A7F3008C68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FB8DB036-FD7C-40CA-A58A-A7F3008C68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CFF0A5-5671-4017-B24B-9BF4A825BB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AECFF0A5-5671-4017-B24B-9BF4A825BB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FDC47E-D250-465B-898A-56E2025F5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99FDC47E-D250-465B-898A-56E2025F50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4164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Inland Water Transport: 14,500 </a:t>
            </a:r>
            <a:r>
              <a:rPr lang="en-US" dirty="0" err="1" smtClean="0"/>
              <a:t>kms</a:t>
            </a:r>
            <a:r>
              <a:rPr lang="en-US" dirty="0" smtClean="0"/>
              <a:t> of navigable waterways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914400"/>
            <a:ext cx="8797925" cy="5313363"/>
          </a:xfrm>
        </p:spPr>
        <p:txBody>
          <a:bodyPr/>
          <a:lstStyle/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628150771"/>
              </p:ext>
            </p:extLst>
          </p:nvPr>
        </p:nvGraphicFramePr>
        <p:xfrm>
          <a:off x="2336800" y="4141176"/>
          <a:ext cx="6807200" cy="2716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3541486"/>
            <a:ext cx="2540000" cy="18861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Environment friendly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Cost effective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02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362"/>
            <a:ext cx="5905500" cy="3686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3389556"/>
            <a:ext cx="5905500" cy="529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 smtClean="0"/>
              <a:t>Himalayan Rivers: constant dredging required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WHY this Anomaly?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17023" y="2942924"/>
            <a:ext cx="4826977" cy="3915076"/>
            <a:chOff x="4317023" y="2942924"/>
            <a:chExt cx="4826977" cy="3915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7023" y="2942924"/>
              <a:ext cx="4826977" cy="35855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317023" y="5985119"/>
              <a:ext cx="4826977" cy="8728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2400" dirty="0" smtClean="0"/>
                <a:t>Peninsular </a:t>
              </a:r>
              <a:r>
                <a:rPr lang="en-US" sz="2400" dirty="0"/>
                <a:t>Rivers: Min. water  flow </a:t>
              </a:r>
              <a:r>
                <a:rPr lang="en-US" sz="2400" dirty="0" smtClean="0">
                  <a:sym typeface="Wingdings" panose="05000000000000000000" pitchFamily="2" charset="2"/>
                </a:rPr>
                <a:t></a:t>
              </a:r>
            </a:p>
            <a:p>
              <a:r>
                <a:rPr lang="en-US" sz="2400" dirty="0"/>
                <a:t>Embankments with locking </a:t>
              </a:r>
              <a:r>
                <a:rPr lang="en-US" sz="2400" dirty="0" smtClean="0"/>
                <a:t>barrages</a:t>
              </a:r>
              <a:endParaRPr lang="en-US" sz="24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988" y="-368698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Union Entry #24: inland waterways- shipping and navigation </a:t>
            </a:r>
          </a:p>
          <a:p>
            <a:r>
              <a:rPr lang="en-US" dirty="0" smtClean="0"/>
              <a:t>Repealed earlier acts for individual waterways.</a:t>
            </a:r>
          </a:p>
          <a:p>
            <a:r>
              <a:rPr lang="en-US" dirty="0" smtClean="0"/>
              <a:t>111 NW notified. Although only following are operational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Shipping ministry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Waterways act 2016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862" y="4244519"/>
            <a:ext cx="8842844" cy="15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4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mgsy.nic.in/images/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5159" y="4369777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0618000"/>
              </p:ext>
            </p:extLst>
          </p:nvPr>
        </p:nvGraphicFramePr>
        <p:xfrm>
          <a:off x="153988" y="914400"/>
          <a:ext cx="8797925" cy="3455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(2000) Vajpayee: PM Gram Sadak Yojana-I </a:t>
            </a:r>
            <a:r>
              <a:rPr lang="en-US" u="sng" dirty="0" smtClean="0">
                <a:solidFill>
                  <a:srgbClr val="FFC000"/>
                </a:solidFill>
              </a:rPr>
              <a:t>(Rural Dev Min)</a:t>
            </a:r>
            <a:endParaRPr lang="en-US" u="sng" dirty="0">
              <a:solidFill>
                <a:srgbClr val="FFC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8" y="3702111"/>
            <a:ext cx="2779469" cy="20828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476691"/>
            <a:ext cx="3640015" cy="1072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2013: PMGSMY-II</a:t>
            </a:r>
          </a:p>
          <a:p>
            <a:pPr algn="ctr"/>
            <a:r>
              <a:rPr lang="en-US" sz="2400" dirty="0" smtClean="0"/>
              <a:t>++ Consolidate and upgrade existing network also..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4392" y="3279531"/>
            <a:ext cx="2590800" cy="1943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25915" y="5222631"/>
            <a:ext cx="4018085" cy="13979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 smtClean="0">
                <a:solidFill>
                  <a:schemeClr val="bg1"/>
                </a:solidFill>
              </a:rPr>
              <a:t>Use </a:t>
            </a:r>
            <a:r>
              <a:rPr lang="en-US" sz="2400" u="sng" dirty="0">
                <a:solidFill>
                  <a:schemeClr val="bg1"/>
                </a:solidFill>
              </a:rPr>
              <a:t>of local and green technologies </a:t>
            </a:r>
            <a:r>
              <a:rPr lang="en-US" sz="2400" dirty="0">
                <a:solidFill>
                  <a:schemeClr val="bg1"/>
                </a:solidFill>
              </a:rPr>
              <a:t>e.g. waste plastic, geo-textile, iron slag, fly ash etc.</a:t>
            </a:r>
          </a:p>
        </p:txBody>
      </p:sp>
    </p:spTree>
    <p:extLst>
      <p:ext uri="{BB962C8B-B14F-4D97-AF65-F5344CB8AC3E}">
        <p14:creationId xmlns:p14="http://schemas.microsoft.com/office/powerpoint/2010/main" val="338773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D5FD9B-EEF6-4852-BA49-C91A85BB18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FD5FD9B-EEF6-4852-BA49-C91A85BB18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978C47-CAC4-4705-B357-BF2B8CCB7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B978C47-CAC4-4705-B357-BF2B8CCB7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37B0C7-B11D-484E-A1E1-452E74C1D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C37B0C7-B11D-484E-A1E1-452E74C1D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F9396C-FA12-452E-8CE8-38B242AAA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48F9396C-FA12-452E-8CE8-38B242AAAE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7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6425" y="6055"/>
            <a:ext cx="7267575" cy="6851946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3683976" y="281354"/>
            <a:ext cx="1591408" cy="773723"/>
          </a:xfrm>
          <a:prstGeom prst="wedgeRectCallout">
            <a:avLst>
              <a:gd name="adj1" fmla="val 60935"/>
              <a:gd name="adj2" fmla="val -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Jal Marg Vikas</a:t>
            </a:r>
          </a:p>
          <a:p>
            <a:pPr algn="ctr"/>
            <a:r>
              <a:rPr lang="en-US" dirty="0" smtClean="0"/>
              <a:t>+$World 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panose="020B0603020102020204" pitchFamily="34" charset="0"/>
              </a:rPr>
              <a:t>Find correct pair(s)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Medium" panose="020B0603020102020204" pitchFamily="34" charset="0"/>
              </a:rPr>
              <a:t>Jal Marg Vikas project: upgrading National Waterway on Brahmaputra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 err="1">
                <a:latin typeface="Franklin Gothic Medium" panose="020B0603020102020204" pitchFamily="34" charset="0"/>
              </a:rPr>
              <a:t>Sethu</a:t>
            </a:r>
            <a:r>
              <a:rPr lang="en-US" sz="3200" dirty="0">
                <a:latin typeface="Franklin Gothic Medium" panose="020B0603020102020204" pitchFamily="34" charset="0"/>
              </a:rPr>
              <a:t> </a:t>
            </a:r>
            <a:r>
              <a:rPr lang="en-US" sz="3200" dirty="0" err="1">
                <a:latin typeface="Franklin Gothic Medium" panose="020B0603020102020204" pitchFamily="34" charset="0"/>
              </a:rPr>
              <a:t>Bharatam</a:t>
            </a:r>
            <a:r>
              <a:rPr lang="en-US" sz="3200" dirty="0">
                <a:latin typeface="Franklin Gothic Medium" panose="020B0603020102020204" pitchFamily="34" charset="0"/>
              </a:rPr>
              <a:t> project: making Indian highways free of railway level crossing.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 err="1">
                <a:latin typeface="Franklin Gothic Medium" panose="020B0603020102020204" pitchFamily="34" charset="0"/>
              </a:rPr>
              <a:t>Chardham</a:t>
            </a:r>
            <a:r>
              <a:rPr lang="en-US" sz="3200" dirty="0">
                <a:latin typeface="Franklin Gothic Medium" panose="020B0603020102020204" pitchFamily="34" charset="0"/>
              </a:rPr>
              <a:t> </a:t>
            </a:r>
            <a:r>
              <a:rPr lang="en-US" sz="3200" dirty="0" err="1">
                <a:latin typeface="Franklin Gothic Medium" panose="020B0603020102020204" pitchFamily="34" charset="0"/>
              </a:rPr>
              <a:t>Mahamarg</a:t>
            </a:r>
            <a:r>
              <a:rPr lang="en-US" sz="3200" dirty="0">
                <a:latin typeface="Franklin Gothic Medium" panose="020B0603020102020204" pitchFamily="34" charset="0"/>
              </a:rPr>
              <a:t> Vikas </a:t>
            </a:r>
            <a:r>
              <a:rPr lang="en-US" sz="3200" dirty="0" err="1">
                <a:latin typeface="Franklin Gothic Medium" panose="020B0603020102020204" pitchFamily="34" charset="0"/>
              </a:rPr>
              <a:t>Pariyojana</a:t>
            </a:r>
            <a:r>
              <a:rPr lang="en-US" sz="3200" dirty="0">
                <a:latin typeface="Franklin Gothic Medium" panose="020B0603020102020204" pitchFamily="34" charset="0"/>
              </a:rPr>
              <a:t>: improving highway connectivity to the four pilgrim cities of </a:t>
            </a:r>
            <a:r>
              <a:rPr lang="en-US" sz="3200" dirty="0" err="1">
                <a:latin typeface="Franklin Gothic Medium" panose="020B0603020102020204" pitchFamily="34" charset="0"/>
              </a:rPr>
              <a:t>Badrinath</a:t>
            </a:r>
            <a:r>
              <a:rPr lang="en-US" sz="3200" dirty="0">
                <a:latin typeface="Franklin Gothic Medium" panose="020B0603020102020204" pitchFamily="34" charset="0"/>
              </a:rPr>
              <a:t>, </a:t>
            </a:r>
            <a:r>
              <a:rPr lang="en-US" sz="3200" dirty="0" err="1">
                <a:latin typeface="Franklin Gothic Medium" panose="020B0603020102020204" pitchFamily="34" charset="0"/>
              </a:rPr>
              <a:t>Dwarka</a:t>
            </a:r>
            <a:r>
              <a:rPr lang="en-US" sz="3200" dirty="0">
                <a:latin typeface="Franklin Gothic Medium" panose="020B0603020102020204" pitchFamily="34" charset="0"/>
              </a:rPr>
              <a:t>, </a:t>
            </a:r>
            <a:r>
              <a:rPr lang="en-US" sz="3200" dirty="0" err="1">
                <a:latin typeface="Franklin Gothic Medium" panose="020B0603020102020204" pitchFamily="34" charset="0"/>
              </a:rPr>
              <a:t>Puri</a:t>
            </a:r>
            <a:r>
              <a:rPr lang="en-US" sz="3200" dirty="0">
                <a:latin typeface="Franklin Gothic Medium" panose="020B0603020102020204" pitchFamily="34" charset="0"/>
              </a:rPr>
              <a:t> and </a:t>
            </a:r>
            <a:r>
              <a:rPr lang="en-US" sz="3200" dirty="0" err="1">
                <a:latin typeface="Franklin Gothic Medium" panose="020B0603020102020204" pitchFamily="34" charset="0"/>
              </a:rPr>
              <a:t>Rameswaram</a:t>
            </a:r>
            <a:r>
              <a:rPr lang="en-US" sz="3200" dirty="0">
                <a:latin typeface="Franklin Gothic Medium" panose="020B0603020102020204" pitchFamily="34" charset="0"/>
              </a:rPr>
              <a:t>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Medium" panose="020B0603020102020204" pitchFamily="34" charset="0"/>
              </a:rPr>
              <a:t>All of the above</a:t>
            </a:r>
            <a:r>
              <a:rPr lang="en-US" sz="3200" dirty="0" smtClean="0">
                <a:latin typeface="Franklin Gothic Medium" panose="020B0603020102020204" pitchFamily="34" charset="0"/>
              </a:rPr>
              <a:t>.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74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458116"/>
              </p:ext>
            </p:extLst>
          </p:nvPr>
        </p:nvGraphicFramePr>
        <p:xfrm>
          <a:off x="83527" y="2558562"/>
          <a:ext cx="8976946" cy="2294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167054" y="712177"/>
            <a:ext cx="7561384" cy="1846385"/>
          </a:xfrm>
          <a:prstGeom prst="wedgeRectCallout">
            <a:avLst>
              <a:gd name="adj1" fmla="val -36299"/>
              <a:gd name="adj2" fmla="val 74167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9"/>
            <a:ext cx="9144000" cy="521614"/>
          </a:xfrm>
        </p:spPr>
        <p:txBody>
          <a:bodyPr/>
          <a:lstStyle/>
          <a:p>
            <a:r>
              <a:rPr lang="en-US" dirty="0" smtClean="0"/>
              <a:t>BES175: Infrastructure (Transport): DEA definition: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8022489"/>
              </p:ext>
            </p:extLst>
          </p:nvPr>
        </p:nvGraphicFramePr>
        <p:xfrm>
          <a:off x="-290146" y="830201"/>
          <a:ext cx="8326315" cy="1728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4566136" y="4661023"/>
          <a:ext cx="2754924" cy="1732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7343042" y="4557163"/>
          <a:ext cx="1739412" cy="218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600371577"/>
              </p:ext>
            </p:extLst>
          </p:nvPr>
        </p:nvGraphicFramePr>
        <p:xfrm>
          <a:off x="1419224" y="4501662"/>
          <a:ext cx="2343151" cy="169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261962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carbon tax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840611721"/>
              </p:ext>
            </p:extLst>
          </p:nvPr>
        </p:nvGraphicFramePr>
        <p:xfrm>
          <a:off x="0" y="795523"/>
          <a:ext cx="11409028" cy="2642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01539559"/>
              </p:ext>
            </p:extLst>
          </p:nvPr>
        </p:nvGraphicFramePr>
        <p:xfrm>
          <a:off x="1" y="3615622"/>
          <a:ext cx="4605556" cy="2642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151654100"/>
              </p:ext>
            </p:extLst>
          </p:nvPr>
        </p:nvGraphicFramePr>
        <p:xfrm>
          <a:off x="4707623" y="3615622"/>
          <a:ext cx="4377653" cy="2642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Up Arrow Callout 7"/>
          <p:cNvSpPr/>
          <p:nvPr/>
        </p:nvSpPr>
        <p:spPr>
          <a:xfrm>
            <a:off x="970329" y="5939405"/>
            <a:ext cx="3053592" cy="759204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Excise on per lt. Petrol</a:t>
            </a:r>
            <a:endParaRPr lang="en-US" sz="2400" dirty="0"/>
          </a:p>
        </p:txBody>
      </p:sp>
      <p:sp>
        <p:nvSpPr>
          <p:cNvPr id="9" name="Up Arrow Callout 8"/>
          <p:cNvSpPr/>
          <p:nvPr/>
        </p:nvSpPr>
        <p:spPr>
          <a:xfrm>
            <a:off x="5369653" y="5939405"/>
            <a:ext cx="3053592" cy="759204"/>
          </a:xfrm>
          <a:prstGeom prst="up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Excise on per lt. </a:t>
            </a:r>
            <a:r>
              <a:rPr lang="en-US" sz="2400" dirty="0" smtClean="0"/>
              <a:t>Diesel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951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thing via table.. We are more ‘serious’ than MOST G20!!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366" y="855398"/>
            <a:ext cx="7820634" cy="5530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62546" y="3367454"/>
            <a:ext cx="606669" cy="138918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69877" y="3367454"/>
            <a:ext cx="606669" cy="138918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2006: UK </a:t>
            </a:r>
            <a:r>
              <a:rPr lang="en-US" dirty="0" err="1" smtClean="0"/>
              <a:t>FinMin</a:t>
            </a:r>
            <a:r>
              <a:rPr lang="en-US" dirty="0" smtClean="0"/>
              <a:t>-&gt; Stern Review on Economies of Climate Change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46952" y="795522"/>
            <a:ext cx="7697048" cy="12091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Sir Nicholas Stern,</a:t>
            </a:r>
          </a:p>
          <a:p>
            <a:pPr algn="ctr"/>
            <a:r>
              <a:rPr lang="en-US" sz="3200" dirty="0" smtClean="0"/>
              <a:t>Ex-Chief Economist @WB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98873"/>
            <a:ext cx="9144000" cy="4661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522"/>
            <a:ext cx="1446951" cy="1727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5175" y="2523392"/>
            <a:ext cx="578826" cy="5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8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India’s commitment: won’t have higher per capita emission than AE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4193931" cy="1541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860" y="1718607"/>
            <a:ext cx="8604140" cy="4988392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508309" y="4639112"/>
            <a:ext cx="2564854" cy="1426128"/>
          </a:xfrm>
          <a:prstGeom prst="wedgeRectCallout">
            <a:avLst>
              <a:gd name="adj1" fmla="val -56987"/>
              <a:gd name="adj2" fmla="val -70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We are a good global citizen against climate change.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259623" y="1169377"/>
            <a:ext cx="1934308" cy="3604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2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7" y="752809"/>
            <a:ext cx="8114286" cy="53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UNFCCC summits</a:t>
            </a:r>
            <a:endParaRPr lang="en-US" dirty="0"/>
          </a:p>
        </p:txBody>
      </p:sp>
      <p:sp>
        <p:nvSpPr>
          <p:cNvPr id="4" name="Up Arrow Callout 3"/>
          <p:cNvSpPr/>
          <p:nvPr/>
        </p:nvSpPr>
        <p:spPr>
          <a:xfrm>
            <a:off x="0" y="5769630"/>
            <a:ext cx="1535185" cy="436227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2014, Lima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Pentagon 4"/>
          <p:cNvSpPr/>
          <p:nvPr/>
        </p:nvSpPr>
        <p:spPr>
          <a:xfrm rot="1011232">
            <a:off x="4399639" y="750262"/>
            <a:ext cx="1535185" cy="436227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2015, Paris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3660016" y="2433474"/>
            <a:ext cx="1904302" cy="436227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2016, Marrakech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entagon 6"/>
          <p:cNvSpPr/>
          <p:nvPr/>
        </p:nvSpPr>
        <p:spPr>
          <a:xfrm rot="1173778">
            <a:off x="5116515" y="391335"/>
            <a:ext cx="1328752" cy="436227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2017, Bonn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552609" y="4051882"/>
            <a:ext cx="2591391" cy="755009"/>
          </a:xfrm>
          <a:prstGeom prst="wedgeRectCallout">
            <a:avLst>
              <a:gd name="adj1" fmla="val 18323"/>
              <a:gd name="adj2" fmla="val 9654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smtClean="0"/>
              <a:t>Montreal Protocol Parties</a:t>
            </a:r>
          </a:p>
          <a:p>
            <a:pPr algn="ctr"/>
            <a:r>
              <a:rPr lang="en-US" sz="2000" dirty="0" smtClean="0"/>
              <a:t>Kigali, Rwanda 2016</a:t>
            </a:r>
            <a:endParaRPr lang="en-US" sz="2000" dirty="0"/>
          </a:p>
        </p:txBody>
      </p:sp>
      <p:sp>
        <p:nvSpPr>
          <p:cNvPr id="10" name="Pentagon 9"/>
          <p:cNvSpPr/>
          <p:nvPr/>
        </p:nvSpPr>
        <p:spPr>
          <a:xfrm rot="1173778">
            <a:off x="5773895" y="205872"/>
            <a:ext cx="1904302" cy="436227"/>
          </a:xfrm>
          <a:prstGeom prst="homePlate">
            <a:avLst/>
          </a:prstGeom>
          <a:solidFill>
            <a:srgbClr val="8ED8F8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2018, Poland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258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SELF STUDY: BES165 </a:t>
            </a:r>
            <a:r>
              <a:rPr lang="en-US" dirty="0" smtClean="0">
                <a:hlinkClick r:id="rId3"/>
              </a:rPr>
              <a:t>&lt;environment playlist&gt;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7212201" cy="41727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897" y="2603142"/>
            <a:ext cx="6940103" cy="4254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1421" y="1186962"/>
            <a:ext cx="2224453" cy="76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October, 2016</a:t>
            </a:r>
          </a:p>
          <a:p>
            <a:pPr algn="ctr"/>
            <a:r>
              <a:rPr lang="en-US" sz="2400" dirty="0" smtClean="0"/>
              <a:t>We ratified 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1846384" y="5619477"/>
            <a:ext cx="5451231" cy="1195753"/>
          </a:xfrm>
          <a:prstGeom prst="wedgeRectCallout">
            <a:avLst>
              <a:gd name="adj1" fmla="val 64024"/>
              <a:gd name="adj2" fmla="val 137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2017, June Week1: Trump announced USA will quit Paris treaty. but not teaching for prelims, because I think prelim paper already set. we'll see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USA-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withdrawl's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 on India, for mains later on.</a:t>
            </a:r>
          </a:p>
        </p:txBody>
      </p:sp>
    </p:spTree>
    <p:extLst>
      <p:ext uri="{BB962C8B-B14F-4D97-AF65-F5344CB8AC3E}">
        <p14:creationId xmlns:p14="http://schemas.microsoft.com/office/powerpoint/2010/main" val="23353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721" y="2715143"/>
            <a:ext cx="6447619" cy="41428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775721" cy="3959604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325299" y="6086212"/>
            <a:ext cx="2818701" cy="771788"/>
          </a:xfrm>
          <a:prstGeom prst="wedgeRectCallout">
            <a:avLst>
              <a:gd name="adj1" fmla="val -59579"/>
              <a:gd name="adj2" fmla="val -271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 Non-self governing territory claimed by Morocco &amp; Algeria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535024" y="4355329"/>
            <a:ext cx="2214694" cy="373311"/>
          </a:xfrm>
          <a:prstGeom prst="wedgeRectCallout">
            <a:avLst>
              <a:gd name="adj1" fmla="val -59579"/>
              <a:gd name="adj2" fmla="val -271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Strait of Gibraltar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0" y="3918447"/>
            <a:ext cx="1275127" cy="857776"/>
          </a:xfrm>
          <a:prstGeom prst="wedgeRectCallout">
            <a:avLst>
              <a:gd name="adj1" fmla="val -8991"/>
              <a:gd name="adj2" fmla="val -1134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Parties to UNFCCC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1374375" y="3915234"/>
            <a:ext cx="999710" cy="857776"/>
          </a:xfrm>
          <a:prstGeom prst="wedgeRectCallout">
            <a:avLst>
              <a:gd name="adj1" fmla="val -8991"/>
              <a:gd name="adj2" fmla="val -1134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Parties to Kyoto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473333" y="3915234"/>
            <a:ext cx="999710" cy="857776"/>
          </a:xfrm>
          <a:prstGeom prst="wedgeRectCallout">
            <a:avLst>
              <a:gd name="adj1" fmla="val -8991"/>
              <a:gd name="adj2" fmla="val -1134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Parties to Paris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ight Arrow 9"/>
          <p:cNvSpPr/>
          <p:nvPr/>
        </p:nvSpPr>
        <p:spPr>
          <a:xfrm rot="2307959">
            <a:off x="3263044" y="3740550"/>
            <a:ext cx="3191023" cy="438110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659310" y="2357305"/>
            <a:ext cx="981512" cy="3578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November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88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636" y="795523"/>
            <a:ext cx="2551702" cy="6329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51" y="795523"/>
            <a:ext cx="2418582" cy="6329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CSS: 28 schemes-6 core of the core= 22 “CORE” Schemes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0" y="795523"/>
            <a:ext cx="2686050" cy="6556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51" y="795523"/>
            <a:ext cx="2047273" cy="11635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6906" y="5343786"/>
            <a:ext cx="2451412" cy="55367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/>
          </p:nvPr>
        </p:nvGraphicFramePr>
        <p:xfrm>
          <a:off x="1807412" y="3573709"/>
          <a:ext cx="7462423" cy="3097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tangular Callout 6"/>
          <p:cNvSpPr/>
          <p:nvPr/>
        </p:nvSpPr>
        <p:spPr>
          <a:xfrm>
            <a:off x="36906" y="4220308"/>
            <a:ext cx="1969477" cy="103749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smtClean="0"/>
              <a:t>Budget 2017</a:t>
            </a:r>
          </a:p>
          <a:p>
            <a:pPr algn="ctr"/>
            <a:r>
              <a:rPr lang="en-US" sz="2800" dirty="0" smtClean="0"/>
              <a:t>19k crores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23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76815"/>
              </p:ext>
            </p:extLst>
          </p:nvPr>
        </p:nvGraphicFramePr>
        <p:xfrm>
          <a:off x="153988" y="855676"/>
          <a:ext cx="8990012" cy="5813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Marrakech Outcome: “decided that we’ll decide next time”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0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0B98BD-C161-4B18-B743-B25CBCAF2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50B98BD-C161-4B18-B743-B25CBCAF2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45A2F1-095B-4706-926C-6FE7C86BA5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C45A2F1-095B-4706-926C-6FE7C86BA5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CF3851-1921-4A8C-AC88-C38BD661B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6CF3851-1921-4A8C-AC88-C38BD661B5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4DCD9C-C5E6-4486-A4BD-BE8433B44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04DCD9C-C5E6-4486-A4BD-BE8433B44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UNFCCC Warsaw Summit (2013) @Poland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4"/>
            <a:ext cx="3919003" cy="3650642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54911513"/>
              </p:ext>
            </p:extLst>
          </p:nvPr>
        </p:nvGraphicFramePr>
        <p:xfrm>
          <a:off x="3483501" y="1036041"/>
          <a:ext cx="6096000" cy="3410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ular Callout 6"/>
          <p:cNvSpPr/>
          <p:nvPr/>
        </p:nvSpPr>
        <p:spPr>
          <a:xfrm>
            <a:off x="0" y="4765495"/>
            <a:ext cx="4001547" cy="1945698"/>
          </a:xfrm>
          <a:prstGeom prst="wedgeRectCallout">
            <a:avLst>
              <a:gd name="adj1" fmla="val -28911"/>
              <a:gd name="adj2" fmla="val -833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smtClean="0"/>
              <a:t>Marrakech Summit (2016)</a:t>
            </a:r>
          </a:p>
          <a:p>
            <a:pPr algn="ctr"/>
            <a:r>
              <a:rPr lang="en-US" sz="2800" dirty="0" smtClean="0"/>
              <a:t>Start estimation from 2017.</a:t>
            </a:r>
          </a:p>
          <a:p>
            <a:pPr algn="ctr"/>
            <a:r>
              <a:rPr lang="en-US" sz="2800" dirty="0" smtClean="0"/>
              <a:t>Five year work plan for compensation etc.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919003" y="4519245"/>
            <a:ext cx="5224997" cy="219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world wants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world to pay $$ for “Loss and Damage”.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but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world won’t accept any ‘legally binding liability’.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50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43107D-B216-46F1-AF5C-042C06194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CF43107D-B216-46F1-AF5C-042C06194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6007F7-4DAD-4223-8BE1-46DC602FA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126007F7-4DAD-4223-8BE1-46DC602FA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404D76-87F1-4670-ADDD-C835D6FBA8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13404D76-87F1-4670-ADDD-C835D6FBA8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2CFABB-8452-46B0-995F-D1D8697C0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62CFABB-8452-46B0-995F-D1D8697C06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 animBg="1"/>
      <p:bldP spid="8" grpId="0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800" dirty="0">
                <a:solidFill>
                  <a:srgbClr val="FFC000"/>
                </a:solidFill>
              </a:rPr>
              <a:t>Climate Vulnerable Forum </a:t>
            </a:r>
            <a:r>
              <a:rPr lang="en-US" sz="2800" dirty="0"/>
              <a:t>(47 poorest nations) committed to </a:t>
            </a:r>
            <a:r>
              <a:rPr lang="en-US" sz="2800" dirty="0">
                <a:solidFill>
                  <a:srgbClr val="FFC000"/>
                </a:solidFill>
              </a:rPr>
              <a:t>100% RE </a:t>
            </a:r>
            <a:r>
              <a:rPr lang="en-US" sz="2800" dirty="0"/>
              <a:t>ASAP.</a:t>
            </a:r>
          </a:p>
          <a:p>
            <a:pPr lvl="0"/>
            <a:r>
              <a:rPr lang="en-US" sz="2800" dirty="0">
                <a:solidFill>
                  <a:srgbClr val="FFC000"/>
                </a:solidFill>
              </a:rPr>
              <a:t>2050 Pathway platform</a:t>
            </a:r>
            <a:r>
              <a:rPr lang="en-US" sz="2800" dirty="0"/>
              <a:t>: to help countries make their long term plans.</a:t>
            </a:r>
          </a:p>
          <a:p>
            <a:r>
              <a:rPr lang="en-US" sz="2800" dirty="0" smtClean="0"/>
              <a:t>Parallel:  </a:t>
            </a:r>
            <a:r>
              <a:rPr lang="en-US" sz="2800" dirty="0"/>
              <a:t>Swiss Global Infrastructure Basel Foundation (</a:t>
            </a:r>
            <a:r>
              <a:rPr lang="en-US" sz="2800" dirty="0">
                <a:solidFill>
                  <a:srgbClr val="FFC000"/>
                </a:solidFill>
              </a:rPr>
              <a:t>GIB</a:t>
            </a:r>
            <a:r>
              <a:rPr lang="en-US" sz="2800" dirty="0"/>
              <a:t>) presented “SURE”: </a:t>
            </a:r>
            <a:r>
              <a:rPr lang="en-US" sz="2800" dirty="0">
                <a:solidFill>
                  <a:srgbClr val="FFC000"/>
                </a:solidFill>
              </a:rPr>
              <a:t>Standard for Sustainable and Resilient </a:t>
            </a:r>
            <a:r>
              <a:rPr lang="en-US" sz="2800" dirty="0" smtClean="0">
                <a:solidFill>
                  <a:srgbClr val="FFC000"/>
                </a:solidFill>
              </a:rPr>
              <a:t>Infrastructure. </a:t>
            </a:r>
            <a:r>
              <a:rPr lang="en-US" sz="2800" dirty="0" smtClean="0"/>
              <a:t>“index” for developers and investors.</a:t>
            </a:r>
          </a:p>
          <a:p>
            <a:r>
              <a:rPr lang="en-US" sz="2800" dirty="0">
                <a:solidFill>
                  <a:srgbClr val="FFC000"/>
                </a:solidFill>
              </a:rPr>
              <a:t>Orphan Issues</a:t>
            </a:r>
            <a:r>
              <a:rPr lang="en-US" sz="2800" dirty="0"/>
              <a:t>: talked in Paris but none assigned responsibility- here too mostly remained “</a:t>
            </a:r>
            <a:r>
              <a:rPr lang="en-US" sz="2800" dirty="0">
                <a:solidFill>
                  <a:srgbClr val="FFC000"/>
                </a:solidFill>
              </a:rPr>
              <a:t>orphan</a:t>
            </a:r>
            <a:r>
              <a:rPr lang="en-US" sz="2800" dirty="0"/>
              <a:t>”.</a:t>
            </a:r>
          </a:p>
          <a:p>
            <a:r>
              <a:rPr lang="en-US" sz="2800" dirty="0" smtClean="0"/>
              <a:t>Next summit in </a:t>
            </a:r>
            <a:r>
              <a:rPr lang="en-US" sz="2800" dirty="0" smtClean="0">
                <a:solidFill>
                  <a:srgbClr val="FFC000"/>
                </a:solidFill>
              </a:rPr>
              <a:t>Bonn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FFC000"/>
                </a:solidFill>
              </a:rPr>
              <a:t>Germany</a:t>
            </a:r>
            <a:r>
              <a:rPr lang="en-US" sz="2800" dirty="0" smtClean="0"/>
              <a:t>: Co-Chair </a:t>
            </a:r>
            <a:r>
              <a:rPr lang="en-US" sz="2800" dirty="0" smtClean="0">
                <a:solidFill>
                  <a:srgbClr val="FFC000"/>
                </a:solidFill>
              </a:rPr>
              <a:t>Fiji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Misc. outcomes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UNFCCC 2016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428124"/>
            <a:ext cx="2317750" cy="24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13795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Solar park </a:t>
            </a:r>
            <a:r>
              <a:rPr lang="en-US" sz="3600" dirty="0" smtClean="0"/>
              <a:t>development phase-II: 20,000 MW additional.</a:t>
            </a:r>
          </a:p>
          <a:p>
            <a:r>
              <a:rPr lang="en-US" sz="3600" dirty="0" smtClean="0"/>
              <a:t>Strategic oil reserves @Rajasthan and Odisha &lt;REF BES173/BOP: CAD lecture&gt;</a:t>
            </a:r>
          </a:p>
          <a:p>
            <a:r>
              <a:rPr lang="en-US" sz="3600" dirty="0" smtClean="0"/>
              <a:t>&lt;SELF STUDY </a:t>
            </a:r>
            <a:r>
              <a:rPr lang="en-US" sz="3600" dirty="0" smtClean="0">
                <a:hlinkClick r:id="rId3"/>
              </a:rPr>
              <a:t>environment playlist</a:t>
            </a:r>
            <a:r>
              <a:rPr lang="en-US" sz="3600" dirty="0" smtClean="0"/>
              <a:t>.&gt; </a:t>
            </a:r>
            <a:endParaRPr lang="en-US" sz="3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Budget 2017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67524"/>
            <a:ext cx="9114286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132146"/>
              </p:ext>
            </p:extLst>
          </p:nvPr>
        </p:nvGraphicFramePr>
        <p:xfrm>
          <a:off x="83527" y="2558562"/>
          <a:ext cx="8976946" cy="2294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167054" y="712177"/>
            <a:ext cx="7561384" cy="1846385"/>
          </a:xfrm>
          <a:prstGeom prst="wedgeRectCallout">
            <a:avLst>
              <a:gd name="adj1" fmla="val -36299"/>
              <a:gd name="adj2" fmla="val 74167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9"/>
            <a:ext cx="9144000" cy="521614"/>
          </a:xfrm>
        </p:spPr>
        <p:txBody>
          <a:bodyPr/>
          <a:lstStyle/>
          <a:p>
            <a:r>
              <a:rPr lang="en-US" dirty="0" smtClean="0"/>
              <a:t>BES175: Infrastructure (Transport): DEA definition: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/>
          </p:nvPr>
        </p:nvGraphicFramePr>
        <p:xfrm>
          <a:off x="-290146" y="830201"/>
          <a:ext cx="8326315" cy="1728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4566136" y="4661023"/>
          <a:ext cx="2754924" cy="1732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7343042" y="4557163"/>
          <a:ext cx="1739412" cy="218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10388333"/>
              </p:ext>
            </p:extLst>
          </p:nvPr>
        </p:nvGraphicFramePr>
        <p:xfrm>
          <a:off x="1419224" y="4501662"/>
          <a:ext cx="2343151" cy="169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3702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4571"/>
            <a:ext cx="9120257" cy="6023429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633029" y="2061029"/>
            <a:ext cx="2487228" cy="1683657"/>
          </a:xfrm>
          <a:prstGeom prst="wedgeRectCallout">
            <a:avLst>
              <a:gd name="adj1" fmla="val -62849"/>
              <a:gd name="adj2" fmla="val 11336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u="sng" dirty="0" smtClean="0"/>
              <a:t>Budget 2017</a:t>
            </a:r>
          </a:p>
          <a:p>
            <a:pPr algn="ctr"/>
            <a:r>
              <a:rPr lang="en-US" sz="2800" dirty="0" smtClean="0"/>
              <a:t>Passport: head post office</a:t>
            </a:r>
          </a:p>
          <a:p>
            <a:pPr algn="ctr"/>
            <a:r>
              <a:rPr lang="en-US" sz="2800" dirty="0" smtClean="0"/>
              <a:t>+IPPB</a:t>
            </a:r>
            <a:endParaRPr lang="en-US" sz="2800" dirty="0"/>
          </a:p>
        </p:txBody>
      </p:sp>
      <p:sp>
        <p:nvSpPr>
          <p:cNvPr id="7" name="Rectangular Callout 6"/>
          <p:cNvSpPr/>
          <p:nvPr/>
        </p:nvSpPr>
        <p:spPr>
          <a:xfrm>
            <a:off x="0" y="5174343"/>
            <a:ext cx="2487228" cy="1683657"/>
          </a:xfrm>
          <a:prstGeom prst="wedgeRectCallout">
            <a:avLst>
              <a:gd name="adj1" fmla="val 74869"/>
              <a:gd name="adj2" fmla="val -1077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u="sng" dirty="0" smtClean="0"/>
              <a:t>Current</a:t>
            </a:r>
          </a:p>
          <a:p>
            <a:pPr algn="ctr"/>
            <a:r>
              <a:rPr lang="en-US" sz="2800" dirty="0" smtClean="0"/>
              <a:t>BSNL-MTNL</a:t>
            </a:r>
          </a:p>
          <a:p>
            <a:pPr algn="ctr"/>
            <a:r>
              <a:rPr lang="en-US" sz="2800" dirty="0" smtClean="0"/>
              <a:t>merger</a:t>
            </a:r>
            <a:endParaRPr lang="en-US" sz="2800" dirty="0"/>
          </a:p>
        </p:txBody>
      </p:sp>
      <p:sp>
        <p:nvSpPr>
          <p:cNvPr id="8" name="Rectangular Callout 7"/>
          <p:cNvSpPr/>
          <p:nvPr/>
        </p:nvSpPr>
        <p:spPr>
          <a:xfrm>
            <a:off x="5689600" y="0"/>
            <a:ext cx="3454400" cy="1683657"/>
          </a:xfrm>
          <a:prstGeom prst="wedgeRectCallout">
            <a:avLst>
              <a:gd name="adj1" fmla="val -47933"/>
              <a:gd name="adj2" fmla="val 7456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u="sng" dirty="0" smtClean="0"/>
              <a:t>Current</a:t>
            </a:r>
          </a:p>
          <a:p>
            <a:pPr algn="ctr"/>
            <a:r>
              <a:rPr lang="en-US" sz="2800" dirty="0" err="1" smtClean="0"/>
              <a:t>Lok</a:t>
            </a:r>
            <a:r>
              <a:rPr lang="en-US" sz="2800" dirty="0" smtClean="0"/>
              <a:t> Sabha, RS TV merger after VP is gone (his pet project) 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0" y="-1"/>
            <a:ext cx="5689600" cy="8345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SELF STUDY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4964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587972"/>
              </p:ext>
            </p:extLst>
          </p:nvPr>
        </p:nvGraphicFramePr>
        <p:xfrm>
          <a:off x="153988" y="478972"/>
          <a:ext cx="8797925" cy="5748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Numismatics </a:t>
            </a:r>
            <a:r>
              <a:rPr lang="en-US" dirty="0"/>
              <a:t>Philately: 2016-17 (</a:t>
            </a:r>
            <a:r>
              <a:rPr lang="en-US" strike="sngStrike" dirty="0" err="1"/>
              <a:t>Jio</a:t>
            </a:r>
            <a:r>
              <a:rPr lang="en-US" strike="sngStrike" dirty="0"/>
              <a:t> 4g</a:t>
            </a:r>
            <a:r>
              <a:rPr lang="en-US" dirty="0"/>
              <a:t> Happy New Year)</a:t>
            </a:r>
          </a:p>
        </p:txBody>
      </p:sp>
    </p:spTree>
    <p:extLst>
      <p:ext uri="{BB962C8B-B14F-4D97-AF65-F5344CB8AC3E}">
        <p14:creationId xmlns:p14="http://schemas.microsoft.com/office/powerpoint/2010/main" val="137906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8E5741-3799-4778-84D7-31751906F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F8E5741-3799-4778-84D7-31751906F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080769-A520-4EC8-B1D7-498C6E473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40080769-A520-4EC8-B1D7-498C6E473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B107B-AFD6-45EF-96BD-534469079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B79B107B-AFD6-45EF-96BD-534469079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619BFB-4CCD-4246-A5E3-5F27932EA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9619BFB-4CCD-4246-A5E3-5F27932EA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668019-B78B-4B9F-A5D5-B8C1843AF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E7668019-B78B-4B9F-A5D5-B8C1843AF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616980-AA83-40BE-888C-B8C593141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B9616980-AA83-40BE-888C-B8C593141D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B60A64-CAFC-4151-8A13-B01CEEE8D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7AB60A64-CAFC-4151-8A13-B01CEEE8D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07ECD8-23D7-453F-9438-B22331C9A8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9907ECD8-23D7-453F-9438-B22331C9A8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A7EF99-3AD9-4920-816B-1AE40AC4A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95A7EF99-3AD9-4920-816B-1AE40AC4A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BFB4AF-47BC-4B5F-909C-490D6D4E3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18BFB4AF-47BC-4B5F-909C-490D6D4E3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6C1321-DDDC-4364-91A6-2CA8135DB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E66C1321-DDDC-4364-91A6-2CA8135DB0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19BCC1-7E05-48F0-A52F-864EBCB66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3619BCC1-7E05-48F0-A52F-864EBCB664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086308"/>
              </p:ext>
            </p:extLst>
          </p:nvPr>
        </p:nvGraphicFramePr>
        <p:xfrm>
          <a:off x="153988" y="914400"/>
          <a:ext cx="8815841" cy="5776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Philately</a:t>
            </a:r>
            <a:r>
              <a:rPr lang="en-US" dirty="0"/>
              <a:t>: 2016-17 (</a:t>
            </a:r>
            <a:r>
              <a:rPr lang="en-US" strike="sngStrike" dirty="0" err="1"/>
              <a:t>Jio</a:t>
            </a:r>
            <a:r>
              <a:rPr lang="en-US" strike="sngStrike" dirty="0"/>
              <a:t> 4g</a:t>
            </a:r>
            <a:r>
              <a:rPr lang="en-US" dirty="0"/>
              <a:t> Happy New Year</a:t>
            </a:r>
            <a:r>
              <a:rPr lang="en-US" dirty="0" smtClean="0"/>
              <a:t>) Buddhism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5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8E5741-3799-4778-84D7-31751906F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F8E5741-3799-4778-84D7-31751906F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080769-A520-4EC8-B1D7-498C6E473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40080769-A520-4EC8-B1D7-498C6E473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B107B-AFD6-45EF-96BD-534469079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B79B107B-AFD6-45EF-96BD-534469079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FB26D3-BC08-434C-8238-B1086FF14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64FB26D3-BC08-434C-8238-B1086FF14D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C2CB4E-EE38-4D81-9F06-C86CBD8A4D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70C2CB4E-EE38-4D81-9F06-C86CBD8A4D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6C535C-58AA-453E-A1E6-30E10F03B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F6C535C-58AA-453E-A1E6-30E10F03B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1EC280-C642-4E9C-AB04-834566B7D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B81EC280-C642-4E9C-AB04-834566B7D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F9605A-C945-4689-891C-ADF39407C0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F2F9605A-C945-4689-891C-ADF39407C0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4884E4-4773-4038-97C9-8570AB3B1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A04884E4-4773-4038-97C9-8570AB3B12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50252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Philately: 2016-17 (</a:t>
            </a:r>
            <a:r>
              <a:rPr lang="en-US" strike="sngStrike" dirty="0" err="1"/>
              <a:t>Jio</a:t>
            </a:r>
            <a:r>
              <a:rPr lang="en-US" strike="sngStrike" dirty="0"/>
              <a:t> 4g</a:t>
            </a:r>
            <a:r>
              <a:rPr lang="en-US" dirty="0"/>
              <a:t> Happy New Year) CRAFTING</a:t>
            </a:r>
          </a:p>
        </p:txBody>
      </p:sp>
    </p:spTree>
    <p:extLst>
      <p:ext uri="{BB962C8B-B14F-4D97-AF65-F5344CB8AC3E}">
        <p14:creationId xmlns:p14="http://schemas.microsoft.com/office/powerpoint/2010/main" val="189943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8E5741-3799-4778-84D7-31751906F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F8E5741-3799-4778-84D7-31751906F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080769-A520-4EC8-B1D7-498C6E473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40080769-A520-4EC8-B1D7-498C6E473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B107B-AFD6-45EF-96BD-534469079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B79B107B-AFD6-45EF-96BD-534469079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619BFB-4CCD-4246-A5E3-5F27932EA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9619BFB-4CCD-4246-A5E3-5F27932EA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668019-B78B-4B9F-A5D5-B8C1843AF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E7668019-B78B-4B9F-A5D5-B8C1843AF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616980-AA83-40BE-888C-B8C593141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B9616980-AA83-40BE-888C-B8C593141D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6C1321-DDDC-4364-91A6-2CA8135DB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66C1321-DDDC-4364-91A6-2CA8135DB0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BFB4AF-47BC-4B5F-909C-490D6D4E3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8BFB4AF-47BC-4B5F-909C-490D6D4E3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19BCC1-7E05-48F0-A52F-864EBCB66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619BCC1-7E05-48F0-A52F-864EBCB664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932214"/>
              </p:ext>
            </p:extLst>
          </p:nvPr>
        </p:nvGraphicFramePr>
        <p:xfrm>
          <a:off x="153988" y="914400"/>
          <a:ext cx="8873898" cy="5718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Philately</a:t>
            </a:r>
            <a:r>
              <a:rPr lang="en-US" dirty="0"/>
              <a:t>: 2016-17 (</a:t>
            </a:r>
            <a:r>
              <a:rPr lang="en-US" strike="sngStrike" dirty="0" err="1"/>
              <a:t>Jio</a:t>
            </a:r>
            <a:r>
              <a:rPr lang="en-US" strike="sngStrike" dirty="0"/>
              <a:t> 4g</a:t>
            </a:r>
            <a:r>
              <a:rPr lang="en-US" dirty="0"/>
              <a:t> Happy New Year</a:t>
            </a:r>
            <a:r>
              <a:rPr lang="en-US" dirty="0" smtClean="0"/>
              <a:t>) CRAFTING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4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8E5741-3799-4778-84D7-31751906F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F8E5741-3799-4778-84D7-31751906F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080769-A520-4EC8-B1D7-498C6E473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40080769-A520-4EC8-B1D7-498C6E473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B107B-AFD6-45EF-96BD-534469079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B79B107B-AFD6-45EF-96BD-534469079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619BFB-4CCD-4246-A5E3-5F27932EA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9619BFB-4CCD-4246-A5E3-5F27932EA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668019-B78B-4B9F-A5D5-B8C1843AF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E7668019-B78B-4B9F-A5D5-B8C1843AF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616980-AA83-40BE-888C-B8C593141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B9616980-AA83-40BE-888C-B8C593141D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6C1321-DDDC-4364-91A6-2CA8135DB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66C1321-DDDC-4364-91A6-2CA8135DB0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BFB4AF-47BC-4B5F-909C-490D6D4E3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8BFB4AF-47BC-4B5F-909C-490D6D4E3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19BCC1-7E05-48F0-A52F-864EBCB66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619BCC1-7E05-48F0-A52F-864EBCB664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2016, December: Highway </a:t>
            </a:r>
            <a:r>
              <a:rPr lang="en-US" sz="2400" dirty="0"/>
              <a:t>Min “</a:t>
            </a:r>
            <a:r>
              <a:rPr lang="en-US" sz="2400" dirty="0" err="1"/>
              <a:t>Chardham</a:t>
            </a:r>
            <a:r>
              <a:rPr lang="en-US" sz="2400" dirty="0"/>
              <a:t> </a:t>
            </a:r>
            <a:r>
              <a:rPr lang="en-US" sz="2400" dirty="0" err="1"/>
              <a:t>Mahamarg</a:t>
            </a:r>
            <a:r>
              <a:rPr lang="en-US" sz="2400" dirty="0"/>
              <a:t> Vikas </a:t>
            </a:r>
            <a:r>
              <a:rPr lang="en-US" sz="2400" dirty="0" err="1"/>
              <a:t>Pariyojna</a:t>
            </a:r>
            <a:r>
              <a:rPr lang="en-US" sz="2400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96814"/>
            <a:ext cx="9155309" cy="494127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281854" y="2743200"/>
            <a:ext cx="1310054" cy="43961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5794131" y="3147645"/>
            <a:ext cx="1310054" cy="43961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062046" y="2112263"/>
            <a:ext cx="1600200" cy="58029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1890346" y="2060564"/>
            <a:ext cx="1600200" cy="58029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9204370"/>
              </p:ext>
            </p:extLst>
          </p:nvPr>
        </p:nvGraphicFramePr>
        <p:xfrm>
          <a:off x="-413239" y="3908004"/>
          <a:ext cx="5530362" cy="284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55" y="3472962"/>
            <a:ext cx="2694745" cy="33561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41" y="1737449"/>
            <a:ext cx="1628739" cy="2221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3233" y="4121231"/>
            <a:ext cx="1722075" cy="14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8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B6D2BF7-4B8A-42FA-AC18-4DE21D535F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3B6D2BF7-4B8A-42FA-AC18-4DE21D535F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FCA9A7F-A9B3-49BD-91D4-68862815A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8FCA9A7F-A9B3-49BD-91D4-68862815A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43186B7-0FFA-4600-95E5-655080FE2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943186B7-0FFA-4600-95E5-655080FE26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FADE420-6303-4032-9806-8529C49A43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dgm id="{CFADE420-6303-4032-9806-8529C49A43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2016: METAL CRAFT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6191"/>
            <a:ext cx="2381250" cy="2676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768" y="886191"/>
            <a:ext cx="2381250" cy="267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474" y="886190"/>
            <a:ext cx="2381250" cy="2676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6075" y="886190"/>
            <a:ext cx="2381250" cy="2676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238" y="3562714"/>
            <a:ext cx="2381250" cy="2676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018" y="3562715"/>
            <a:ext cx="2381250" cy="2676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75768" y="3562715"/>
            <a:ext cx="2381250" cy="55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Chola</a:t>
            </a:r>
            <a:r>
              <a:rPr lang="en-US" sz="2800" dirty="0" smtClean="0"/>
              <a:t> period. 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107848" y="3981815"/>
            <a:ext cx="2036151" cy="2257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Brass</a:t>
            </a:r>
            <a:r>
              <a:rPr lang="en-US" sz="2000" dirty="0"/>
              <a:t> </a:t>
            </a:r>
            <a:r>
              <a:rPr lang="en-US" sz="2000" dirty="0" smtClean="0"/>
              <a:t>work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Jaipur “</a:t>
            </a:r>
            <a:r>
              <a:rPr lang="en-US" sz="2000" dirty="0" err="1" smtClean="0"/>
              <a:t>Koftagari</a:t>
            </a:r>
            <a:r>
              <a:rPr lang="en-US" sz="2000" dirty="0" smtClean="0"/>
              <a:t>”, </a:t>
            </a:r>
          </a:p>
          <a:p>
            <a:pPr marL="342900" indent="-342900">
              <a:buAutoNum type="arabicPeriod"/>
            </a:pPr>
            <a:r>
              <a:rPr lang="en-US" sz="2000" dirty="0"/>
              <a:t>M</a:t>
            </a:r>
            <a:r>
              <a:rPr lang="en-US" sz="2000" dirty="0" smtClean="0"/>
              <a:t>oradabad (UP), </a:t>
            </a:r>
          </a:p>
          <a:p>
            <a:pPr marL="342900" indent="-342900">
              <a:buAutoNum type="arabicPeriod"/>
            </a:pPr>
            <a:r>
              <a:rPr lang="en-US" sz="2000" dirty="0" err="1" smtClean="0"/>
              <a:t>Palitana</a:t>
            </a:r>
            <a:r>
              <a:rPr lang="en-US" sz="2000" dirty="0" smtClean="0"/>
              <a:t> (GUJ)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171700" y="4276725"/>
            <a:ext cx="2697774" cy="2409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u="sng" dirty="0" err="1" smtClean="0"/>
              <a:t>Nakkashi</a:t>
            </a:r>
            <a:r>
              <a:rPr lang="en-US" sz="2400" u="sng" dirty="0" smtClean="0"/>
              <a:t> on white metal: </a:t>
            </a:r>
            <a:r>
              <a:rPr lang="en-US" sz="2400" dirty="0" smtClean="0"/>
              <a:t>Kashmiri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u="sng" dirty="0" err="1" smtClean="0"/>
              <a:t>Dokra</a:t>
            </a:r>
            <a:r>
              <a:rPr lang="en-US" sz="2400" u="sng" dirty="0" smtClean="0"/>
              <a:t> Metalcraft: </a:t>
            </a:r>
            <a:r>
              <a:rPr lang="en-US" sz="2400" dirty="0" smtClean="0"/>
              <a:t>Andhra Pradesh, Odisha, Madhya Pradesh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35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0" y="468832"/>
            <a:ext cx="2381250" cy="2790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750" y="468832"/>
            <a:ext cx="2381250" cy="2790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32967"/>
            <a:ext cx="2381250" cy="2790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947" y="3741583"/>
            <a:ext cx="2381250" cy="2790825"/>
          </a:xfrm>
          <a:prstGeom prst="rect">
            <a:avLst/>
          </a:prstGeom>
        </p:spPr>
      </p:pic>
      <p:sp>
        <p:nvSpPr>
          <p:cNvPr id="13" name="Up Arrow Callout 12"/>
          <p:cNvSpPr/>
          <p:nvPr/>
        </p:nvSpPr>
        <p:spPr>
          <a:xfrm>
            <a:off x="60081" y="5484748"/>
            <a:ext cx="2321169" cy="720970"/>
          </a:xfrm>
          <a:prstGeom prst="up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Assam, Palm like trees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250" y="468833"/>
            <a:ext cx="2381250" cy="2790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2017: 16 headgears of India </a:t>
            </a:r>
            <a:r>
              <a:rPr lang="en-US" dirty="0" smtClean="0">
                <a:sym typeface="Wingdings" panose="05000000000000000000" pitchFamily="2" charset="2"/>
              </a:rPr>
              <a:t>(only imp covered)</a:t>
            </a:r>
            <a:endParaRPr lang="en-US" dirty="0"/>
          </a:p>
        </p:txBody>
      </p:sp>
      <p:sp>
        <p:nvSpPr>
          <p:cNvPr id="14" name="Up Arrow Callout 13"/>
          <p:cNvSpPr/>
          <p:nvPr/>
        </p:nvSpPr>
        <p:spPr>
          <a:xfrm>
            <a:off x="2000250" y="3020613"/>
            <a:ext cx="2321169" cy="720970"/>
          </a:xfrm>
          <a:prstGeom prst="up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GI status, 2009</a:t>
            </a:r>
            <a:endParaRPr lang="en-US" sz="2000" dirty="0"/>
          </a:p>
        </p:txBody>
      </p:sp>
      <p:sp>
        <p:nvSpPr>
          <p:cNvPr id="15" name="Up Arrow Callout 14"/>
          <p:cNvSpPr/>
          <p:nvPr/>
        </p:nvSpPr>
        <p:spPr>
          <a:xfrm>
            <a:off x="6822831" y="3020613"/>
            <a:ext cx="2321169" cy="720970"/>
          </a:xfrm>
          <a:prstGeom prst="up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KASHMIRI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540" y="3259657"/>
            <a:ext cx="2381250" cy="2790825"/>
          </a:xfrm>
          <a:prstGeom prst="rect">
            <a:avLst/>
          </a:prstGeom>
        </p:spPr>
      </p:pic>
      <p:sp>
        <p:nvSpPr>
          <p:cNvPr id="17" name="Up Arrow Callout 16"/>
          <p:cNvSpPr/>
          <p:nvPr/>
        </p:nvSpPr>
        <p:spPr>
          <a:xfrm>
            <a:off x="4354758" y="5906503"/>
            <a:ext cx="2321169" cy="720970"/>
          </a:xfrm>
          <a:prstGeom prst="up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BIHAR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311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393" y="4021335"/>
            <a:ext cx="2381250" cy="2790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2017: 16 headgears of India </a:t>
            </a:r>
            <a:r>
              <a:rPr lang="en-US" dirty="0">
                <a:sym typeface="Wingdings" panose="05000000000000000000" pitchFamily="2" charset="2"/>
              </a:rPr>
              <a:t>(only imp </a:t>
            </a:r>
            <a:r>
              <a:rPr lang="en-US" dirty="0" smtClean="0">
                <a:sym typeface="Wingdings" panose="05000000000000000000" pitchFamily="2" charset="2"/>
              </a:rPr>
              <a:t>covered: TRIBAL)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182"/>
            <a:ext cx="2381250" cy="2790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323" y="662179"/>
            <a:ext cx="2381250" cy="2790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565" y="662179"/>
            <a:ext cx="2381250" cy="2790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365" y="4067175"/>
            <a:ext cx="2381250" cy="2790825"/>
          </a:xfrm>
          <a:prstGeom prst="rect">
            <a:avLst/>
          </a:prstGeom>
        </p:spPr>
      </p:pic>
      <p:sp>
        <p:nvSpPr>
          <p:cNvPr id="7" name="Up Arrow Callout 6"/>
          <p:cNvSpPr/>
          <p:nvPr/>
        </p:nvSpPr>
        <p:spPr>
          <a:xfrm>
            <a:off x="4719637" y="3322030"/>
            <a:ext cx="2034870" cy="720970"/>
          </a:xfrm>
          <a:prstGeom prst="up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Chhattisgarh &amp; </a:t>
            </a:r>
          </a:p>
          <a:p>
            <a:pPr algn="ctr"/>
            <a:r>
              <a:rPr lang="en-US" dirty="0" smtClean="0"/>
              <a:t>Central India</a:t>
            </a:r>
            <a:endParaRPr lang="en-US" dirty="0"/>
          </a:p>
        </p:txBody>
      </p:sp>
      <p:sp>
        <p:nvSpPr>
          <p:cNvPr id="8" name="Up Arrow Callout 7"/>
          <p:cNvSpPr/>
          <p:nvPr/>
        </p:nvSpPr>
        <p:spPr>
          <a:xfrm>
            <a:off x="30041" y="3322030"/>
            <a:ext cx="2321169" cy="720970"/>
          </a:xfrm>
          <a:prstGeom prst="up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Naga Warrior</a:t>
            </a:r>
            <a:endParaRPr lang="en-US" dirty="0"/>
          </a:p>
        </p:txBody>
      </p:sp>
      <p:sp>
        <p:nvSpPr>
          <p:cNvPr id="9" name="Up Arrow Callout 8"/>
          <p:cNvSpPr/>
          <p:nvPr/>
        </p:nvSpPr>
        <p:spPr>
          <a:xfrm>
            <a:off x="2374839" y="3322030"/>
            <a:ext cx="2321169" cy="720970"/>
          </a:xfrm>
          <a:prstGeom prst="up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Angami</a:t>
            </a:r>
            <a:r>
              <a:rPr lang="en-US" dirty="0" smtClean="0"/>
              <a:t> Naga, Bamboo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604497" y="5598846"/>
            <a:ext cx="2034870" cy="720970"/>
          </a:xfrm>
          <a:prstGeom prst="wedgeRectCallout">
            <a:avLst>
              <a:gd name="adj1" fmla="val 85446"/>
              <a:gd name="adj2" fmla="val 3230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Brokpa</a:t>
            </a:r>
            <a:r>
              <a:rPr lang="en-US" sz="2400" dirty="0" smtClean="0"/>
              <a:t> tribe in </a:t>
            </a:r>
            <a:r>
              <a:rPr lang="en-US" sz="2400" dirty="0" err="1" smtClean="0"/>
              <a:t>Ladakh</a:t>
            </a:r>
            <a:endParaRPr lang="en-US" sz="2400" dirty="0"/>
          </a:p>
        </p:txBody>
      </p:sp>
      <p:sp>
        <p:nvSpPr>
          <p:cNvPr id="12" name="Rectangular Callout 11"/>
          <p:cNvSpPr/>
          <p:nvPr/>
        </p:nvSpPr>
        <p:spPr>
          <a:xfrm>
            <a:off x="7077023" y="5959331"/>
            <a:ext cx="1828800" cy="702726"/>
          </a:xfrm>
          <a:prstGeom prst="wedgeRectCallout">
            <a:avLst>
              <a:gd name="adj1" fmla="val -73214"/>
              <a:gd name="adj2" fmla="val -10630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For women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805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2017: philately: army and colleges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6816"/>
            <a:ext cx="2381250" cy="3200400"/>
          </a:xfrm>
          <a:prstGeom prst="rect">
            <a:avLst/>
          </a:prstGeom>
        </p:spPr>
      </p:pic>
      <p:sp>
        <p:nvSpPr>
          <p:cNvPr id="4" name="Up Arrow Callout 3"/>
          <p:cNvSpPr/>
          <p:nvPr/>
        </p:nvSpPr>
        <p:spPr>
          <a:xfrm>
            <a:off x="30040" y="3838024"/>
            <a:ext cx="2321169" cy="72097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 years in Indian army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427" y="896816"/>
            <a:ext cx="3230441" cy="24034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34426" y="3300264"/>
            <a:ext cx="3230441" cy="120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1917: </a:t>
            </a:r>
            <a:r>
              <a:rPr lang="en-US" dirty="0" err="1" smtClean="0"/>
              <a:t>Lala</a:t>
            </a:r>
            <a:r>
              <a:rPr lang="en-US" dirty="0" smtClean="0"/>
              <a:t> </a:t>
            </a:r>
            <a:r>
              <a:rPr lang="en-US" dirty="0" err="1" smtClean="0"/>
              <a:t>Ramjas’s</a:t>
            </a:r>
            <a:r>
              <a:rPr lang="en-US" dirty="0" smtClean="0"/>
              <a:t> son Rai </a:t>
            </a:r>
            <a:r>
              <a:rPr lang="en-US" dirty="0" err="1" smtClean="0"/>
              <a:t>Kedarnath</a:t>
            </a:r>
            <a:endParaRPr lang="en-US" dirty="0" smtClean="0"/>
          </a:p>
          <a:p>
            <a:r>
              <a:rPr lang="en-US" dirty="0" smtClean="0"/>
              <a:t>1922: brought under university of Delhi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89" y="4198509"/>
            <a:ext cx="2381250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0" y="888792"/>
            <a:ext cx="2381250" cy="17716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11290" y="2660442"/>
            <a:ext cx="3230441" cy="4048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“Super Hercules” C-130</a:t>
            </a:r>
          </a:p>
          <a:p>
            <a:r>
              <a:rPr lang="en-US" sz="2400" dirty="0" smtClean="0"/>
              <a:t>IAF-2011: 20 tones advance mobility – highest airfield  landing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Uttarakhand</a:t>
            </a:r>
            <a:r>
              <a:rPr lang="en-US" sz="2400" dirty="0" smtClean="0"/>
              <a:t> flood: Op. </a:t>
            </a:r>
            <a:r>
              <a:rPr lang="en-US" sz="2400" dirty="0" err="1" smtClean="0"/>
              <a:t>Rahat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Hudhud</a:t>
            </a:r>
            <a:r>
              <a:rPr lang="en-US" sz="2400" dirty="0" smtClean="0"/>
              <a:t>: </a:t>
            </a:r>
            <a:r>
              <a:rPr lang="en-US" sz="2400" dirty="0" err="1" smtClean="0"/>
              <a:t>Vishakha</a:t>
            </a:r>
            <a:r>
              <a:rPr lang="en-US" sz="2400" dirty="0" smtClean="0"/>
              <a:t> </a:t>
            </a:r>
            <a:r>
              <a:rPr lang="en-US" sz="2400" dirty="0" err="1" smtClean="0"/>
              <a:t>Pattanam</a:t>
            </a:r>
            <a:r>
              <a:rPr lang="en-US" sz="24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Philippines Haiyan cyclones etc. </a:t>
            </a:r>
            <a:endParaRPr lang="en-US" sz="2400" dirty="0"/>
          </a:p>
        </p:txBody>
      </p:sp>
      <p:sp>
        <p:nvSpPr>
          <p:cNvPr id="13" name="Pentagon 12"/>
          <p:cNvSpPr/>
          <p:nvPr/>
        </p:nvSpPr>
        <p:spPr>
          <a:xfrm>
            <a:off x="6286500" y="5970159"/>
            <a:ext cx="2730739" cy="7383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1912, New Delhi (DU)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598" y="2264003"/>
            <a:ext cx="2594856" cy="391296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Family “Coleopterans” (</a:t>
            </a:r>
            <a:r>
              <a:rPr lang="hi-IN" sz="4000" dirty="0" smtClean="0"/>
              <a:t>कोलियो-टेरांस)</a:t>
            </a:r>
            <a:r>
              <a:rPr lang="en-US" sz="4000" dirty="0" smtClean="0"/>
              <a:t>: front wing hard cover to rear wing (Greek word)</a:t>
            </a:r>
          </a:p>
          <a:p>
            <a:r>
              <a:rPr lang="en-US" sz="4000" dirty="0" smtClean="0"/>
              <a:t>British name “Lady’s bird / beetle”</a:t>
            </a:r>
          </a:p>
          <a:p>
            <a:r>
              <a:rPr lang="en-US" sz="4000" dirty="0" smtClean="0"/>
              <a:t>Undergo Metamorphosis</a:t>
            </a:r>
          </a:p>
          <a:p>
            <a:r>
              <a:rPr lang="en-US" sz="4000" dirty="0" smtClean="0"/>
              <a:t>Prey: aphid, scale insects and other agri. Insects.</a:t>
            </a:r>
            <a:r>
              <a:rPr lang="en-US" sz="4000" dirty="0" smtClean="0">
                <a:solidFill>
                  <a:srgbClr val="FFC000"/>
                </a:solidFill>
              </a:rPr>
              <a:t> &lt;PEST CONTROL&gt;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1216197"/>
          </a:xfrm>
        </p:spPr>
        <p:txBody>
          <a:bodyPr/>
          <a:lstStyle/>
          <a:p>
            <a:r>
              <a:rPr lang="en-US" dirty="0" smtClean="0"/>
              <a:t>Lady Bird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Philately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Philately 2016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8" y="843697"/>
            <a:ext cx="2381250" cy="316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857" y="3663"/>
            <a:ext cx="2685143" cy="200848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088423"/>
            <a:ext cx="2451588" cy="1125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Maharashtra, Project Tiger</a:t>
            </a:r>
          </a:p>
          <a:p>
            <a:r>
              <a:rPr lang="en-US" dirty="0" smtClean="0"/>
              <a:t>Andheri river flows through park.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451588" y="2046514"/>
            <a:ext cx="6551735" cy="46708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Everywhere except Arctic and Anta-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Ornamental usages since Confucius's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Complex flower structure for Biotic cross pollination : Hence “evolution”: more superior than other plants.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Mycorrhizae fungus: symbiotic relation – they supply carbohydrates. [although capable for photosynthesis]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Himalayan “Endangered”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054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645502"/>
              </p:ext>
            </p:extLst>
          </p:nvPr>
        </p:nvGraphicFramePr>
        <p:xfrm>
          <a:off x="173037" y="795523"/>
          <a:ext cx="8797925" cy="5763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2016: Near threatened birds</a:t>
            </a:r>
          </a:p>
        </p:txBody>
      </p:sp>
    </p:spTree>
    <p:extLst>
      <p:ext uri="{BB962C8B-B14F-4D97-AF65-F5344CB8AC3E}">
        <p14:creationId xmlns:p14="http://schemas.microsoft.com/office/powerpoint/2010/main" val="58249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0AC76-DBD1-415A-849D-457BA445E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A60AC76-DBD1-415A-849D-457BA445E8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8E7B98-A228-49D2-82CB-AD02A444E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4C8E7B98-A228-49D2-82CB-AD02A444E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9D3727-FC86-4852-9E71-081D273B9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F39D3727-FC86-4852-9E71-081D273B9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C3A01D-86E2-487B-9C38-21F48ED86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4FC3A01D-86E2-487B-9C38-21F48ED861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C3E292-1F62-4B32-9FB8-0CE137A68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5C3E292-1F62-4B32-9FB8-0CE137A683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17462A-92E1-4AE6-AA42-940068FA0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6E17462A-92E1-4AE6-AA42-940068FA0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49D53B-6BE0-467F-A5C5-BA91C2979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4749D53B-6BE0-467F-A5C5-BA91C2979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1B4EE2-47AF-43B6-97B7-1A294EB81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741B4EE2-47AF-43B6-97B7-1A294EB811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E2EEB3-765E-4E40-A147-F6D2EC709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25E2EEB3-765E-4E40-A147-F6D2EC709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4F5FF7-F106-4C10-9A84-7412FEE05F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AA4F5FF7-F106-4C10-9A84-7412FEE05F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175F8B-88CA-498E-B249-E9A7545208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D9175F8B-88CA-498E-B249-E9A7545208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722172-1E32-44E1-9452-F488B84B6B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6B722172-1E32-44E1-9452-F488B84B6B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828137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2016: Personalities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4339" y="2461845"/>
            <a:ext cx="6569661" cy="40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457B33-A3BA-4394-A2F2-2DF177FA8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4457B33-A3BA-4394-A2F2-2DF177FA81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3C3899-AE7A-47C2-9F16-A83DD56A09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0E3C3899-AE7A-47C2-9F16-A83DD56A09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E97A19-F8A4-43F2-98F7-E70B5B491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D2E97A19-F8A4-43F2-98F7-E70B5B4916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720B50-85D0-458D-87D5-599E66FBC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92720B50-85D0-458D-87D5-599E66FBC6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EE82CC-D0CF-4097-AD4F-CCE2DFE3C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2FEE82CC-D0CF-4097-AD4F-CCE2DFE3C1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BFE3AC-4859-403E-A96A-F7B979EE4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73BFE3AC-4859-403E-A96A-F7B979EE4E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CE42CC-7FB9-4078-925C-DAFEA0E30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34CE42CC-7FB9-4078-925C-DAFEA0E30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EAE500-E013-487C-9753-C0575A56A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B5EAE500-E013-487C-9753-C0575A56A8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E25190-ED95-4D73-9B89-CB1CC5814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71E25190-ED95-4D73-9B89-CB1CC5814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317810"/>
              </p:ext>
            </p:extLst>
          </p:nvPr>
        </p:nvGraphicFramePr>
        <p:xfrm>
          <a:off x="153988" y="914400"/>
          <a:ext cx="4725743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Budget 2017: Commemoration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1735" y="93848"/>
            <a:ext cx="3932265" cy="2976285"/>
          </a:xfrm>
          <a:prstGeom prst="rect">
            <a:avLst/>
          </a:prstGeom>
        </p:spPr>
      </p:pic>
      <p:sp>
        <p:nvSpPr>
          <p:cNvPr id="3" name="AutoShape 2" descr="Image result for Romain Rolland">
            <a:hlinkClick r:id="rId9"/>
          </p:cNvPr>
          <p:cNvSpPr>
            <a:spLocks noChangeAspect="1" noChangeArrowheads="1"/>
          </p:cNvSpPr>
          <p:nvPr/>
        </p:nvSpPr>
        <p:spPr bwMode="auto">
          <a:xfrm>
            <a:off x="63500" y="-846138"/>
            <a:ext cx="1247775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Romain Rolland">
            <a:hlinkClick r:id="rId9"/>
          </p:cNvPr>
          <p:cNvSpPr>
            <a:spLocks noChangeAspect="1" noChangeArrowheads="1"/>
          </p:cNvSpPr>
          <p:nvPr/>
        </p:nvSpPr>
        <p:spPr bwMode="auto">
          <a:xfrm>
            <a:off x="215900" y="-693738"/>
            <a:ext cx="1247775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5" y="716552"/>
            <a:ext cx="1581150" cy="2236198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953000" y="3248025"/>
            <a:ext cx="3429000" cy="1295400"/>
          </a:xfrm>
          <a:prstGeom prst="wedgeRectCallout">
            <a:avLst>
              <a:gd name="adj1" fmla="val -28611"/>
              <a:gd name="adj2" fmla="val -816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French Author</a:t>
            </a:r>
          </a:p>
          <a:p>
            <a:pPr algn="ctr"/>
            <a:r>
              <a:rPr lang="en-US" sz="2800" dirty="0" smtClean="0"/>
              <a:t>Nobel </a:t>
            </a:r>
            <a:r>
              <a:rPr lang="en-US" sz="2800" dirty="0"/>
              <a:t>Prize </a:t>
            </a:r>
            <a:endParaRPr lang="en-US" sz="2800" dirty="0" smtClean="0"/>
          </a:p>
          <a:p>
            <a:pPr algn="ctr"/>
            <a:r>
              <a:rPr lang="en-US" sz="2800" dirty="0" smtClean="0"/>
              <a:t>for </a:t>
            </a:r>
            <a:r>
              <a:rPr lang="en-US" sz="2800" dirty="0"/>
              <a:t>Literature in 1915</a:t>
            </a:r>
          </a:p>
        </p:txBody>
      </p:sp>
    </p:spTree>
    <p:extLst>
      <p:ext uri="{BB962C8B-B14F-4D97-AF65-F5344CB8AC3E}">
        <p14:creationId xmlns:p14="http://schemas.microsoft.com/office/powerpoint/2010/main" val="225942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F8082B-EBD3-4693-A201-122699E3A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DF8082B-EBD3-4693-A201-122699E3AF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257CEF-8E43-48AB-AEA6-3F0E0C87B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81257CEF-8E43-48AB-AEA6-3F0E0C87BC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EB80E3-E9A7-48BD-BB08-865B3C009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8EEB80E3-E9A7-48BD-BB08-865B3C0095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949EC2-0627-499E-9A5D-E0D5E8BA1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73949EC2-0627-499E-9A5D-E0D5E8BA1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34AA95-A24D-4BA2-9C6C-C4701E4D7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634AA95-A24D-4BA2-9C6C-C4701E4D7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570D9E-A800-4F8C-8E1A-7ECAC711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71570D9E-A800-4F8C-8E1A-7ECAC711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671033"/>
              </p:ext>
            </p:extLst>
          </p:nvPr>
        </p:nvGraphicFramePr>
        <p:xfrm>
          <a:off x="-25146" y="1677273"/>
          <a:ext cx="9169146" cy="4313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‘77: NIC-&gt; 2006: </a:t>
            </a:r>
            <a:r>
              <a:rPr lang="en-US" dirty="0" err="1" smtClean="0"/>
              <a:t>NeGP</a:t>
            </a:r>
            <a:r>
              <a:rPr lang="en-US" dirty="0" smtClean="0"/>
              <a:t>-&gt; 2015: Digital India Mission (till 2019)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732083" y="652228"/>
            <a:ext cx="5917667" cy="41148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Department of Electronics and Information Technology 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880844" y="5721292"/>
            <a:ext cx="4253218" cy="1136708"/>
          </a:xfrm>
          <a:prstGeom prst="wedgeRectCallout">
            <a:avLst>
              <a:gd name="adj1" fmla="val -25369"/>
              <a:gd name="adj2" fmla="val -6591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NIC: “E-</a:t>
            </a:r>
            <a:r>
              <a:rPr lang="en-US" sz="2000" dirty="0" err="1" smtClean="0"/>
              <a:t>Sampark</a:t>
            </a:r>
            <a:r>
              <a:rPr lang="en-US" sz="2000" dirty="0" smtClean="0"/>
              <a:t>” platform: depts. Can send e-letters, SMS to citizens [design poster etc.]</a:t>
            </a:r>
            <a:endParaRPr lang="en-US" sz="2000" dirty="0"/>
          </a:p>
        </p:txBody>
      </p:sp>
      <p:sp>
        <p:nvSpPr>
          <p:cNvPr id="4" name="Rectangular Callout 3"/>
          <p:cNvSpPr/>
          <p:nvPr/>
        </p:nvSpPr>
        <p:spPr>
          <a:xfrm>
            <a:off x="5134062" y="1030658"/>
            <a:ext cx="3481432" cy="940755"/>
          </a:xfrm>
          <a:prstGeom prst="wedgeRectCallout">
            <a:avLst>
              <a:gd name="adj1" fmla="val 56998"/>
              <a:gd name="adj2" fmla="val 5441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National Academic </a:t>
            </a:r>
            <a:r>
              <a:rPr lang="en-US" sz="2000" dirty="0" smtClean="0"/>
              <a:t>Depository for school LC, Mark sheet etc.</a:t>
            </a:r>
          </a:p>
          <a:p>
            <a:pPr algn="ctr"/>
            <a:r>
              <a:rPr lang="en-US" sz="2000" dirty="0" smtClean="0"/>
              <a:t>Similarly medical repository..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232116" y="1331893"/>
            <a:ext cx="2006259" cy="580515"/>
          </a:xfrm>
          <a:prstGeom prst="wedgeRectCallout">
            <a:avLst>
              <a:gd name="adj1" fmla="val -26722"/>
              <a:gd name="adj2" fmla="val 7850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BHARATNET for GP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538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1F8A43F-43C9-413C-B2FF-67FCA86C8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1F8A43F-43C9-413C-B2FF-67FCA86C8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B3F37F-1063-4905-B2F5-68894A788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12B3F37F-1063-4905-B2F5-68894A788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ED99BA-94F5-4DA4-B90E-F33EE4C1C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49ED99BA-94F5-4DA4-B90E-F33EE4C1C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3D2151-44EE-43B4-90DD-E2645E5FCB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423D2151-44EE-43B4-90DD-E2645E5FCB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033C685-FD66-461C-8710-BE1970E0A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8033C685-FD66-461C-8710-BE1970E0A4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0EDD9A-81C9-4B55-AFCC-E6435D0E9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D70EDD9A-81C9-4B55-AFCC-E6435D0E94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4F5E5A-9AAE-43DC-A577-A4E0C9939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0A4F5E5A-9AAE-43DC-A577-A4E0C99392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A847B51-FB11-49A3-A5FC-5D93D453F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BA847B51-FB11-49A3-A5FC-5D93D453F9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8199E9-28A3-4616-B470-080455E7D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5D8199E9-28A3-4616-B470-080455E7D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BDC9A46-64EC-48C5-BD3A-6D9311A5E7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9BDC9A46-64EC-48C5-BD3A-6D9311A5E7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CA3DC0-6617-4917-8F96-F2326085F1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0ECA3DC0-6617-4917-8F96-F2326085F1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0755EB-C8B1-46D7-8031-6DE26417A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6C0755EB-C8B1-46D7-8031-6DE26417A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AC1CDA3-F823-4714-BBE7-352A98063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BAC1CDA3-F823-4714-BBE7-352A980638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422D7AC-64E6-4B15-B6D1-83C6E6477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F422D7AC-64E6-4B15-B6D1-83C6E64774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6A8C46-0DFC-4BC1-8899-1983AE8BB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E46A8C46-0DFC-4BC1-8899-1983AE8BB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A9AB9F-5C72-4A6A-B910-5797556918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6DA9AB9F-5C72-4A6A-B910-5797556918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36F8625-1ECF-4316-946C-9FEC588A1C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graphicEl>
                                              <a:dgm id="{B36F8625-1ECF-4316-946C-9FEC588A1C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66AB8ED-2324-4A06-AD12-170384BA5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graphicEl>
                                              <a:dgm id="{B66AB8ED-2324-4A06-AD12-170384BA53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55E701-4B80-4608-8268-57060A074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graphicEl>
                                              <a:dgm id="{D755E701-4B80-4608-8268-57060A074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5AAC45-78C7-4148-9B08-0DD5DA4BB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graphicEl>
                                              <a:dgm id="{995AAC45-78C7-4148-9B08-0DD5DA4BB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46A2D95-D760-4C8D-A6E7-2253BDD36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graphicEl>
                                              <a:dgm id="{346A2D95-D760-4C8D-A6E7-2253BDD36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8ABD5A-7589-42C1-B096-2DB4BDCA9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graphicEl>
                                              <a:dgm id="{088ABD5A-7589-42C1-B096-2DB4BDCA99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10D985-32EE-4050-BEE4-49E3A00F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dgm id="{9F10D985-32EE-4050-BEE4-49E3A00F00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04CA59-AE31-415C-9C08-BEDDF3E25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>
                                            <p:graphicEl>
                                              <a:dgm id="{0A04CA59-AE31-415C-9C08-BEDDF3E25F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2BE227-4DDC-4A1B-A26A-8440B74AF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graphicEl>
                                              <a:dgm id="{CF2BE227-4DDC-4A1B-A26A-8440B74AF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08C8B4-AD7A-4D99-8C77-D0F0C6A0AC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>
                                            <p:graphicEl>
                                              <a:dgm id="{5F08C8B4-AD7A-4D99-8C77-D0F0C6A0AC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B95D3B-EF0C-4CB0-A7D0-BBD0E06060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>
                                            <p:graphicEl>
                                              <a:dgm id="{A6B95D3B-EF0C-4CB0-A7D0-BBD0E06060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4664" y="795523"/>
            <a:ext cx="5269452" cy="2634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2016, </a:t>
            </a:r>
            <a:r>
              <a:rPr lang="en-US" sz="3200" dirty="0" smtClean="0"/>
              <a:t>May: </a:t>
            </a:r>
            <a:r>
              <a:rPr lang="en-US" sz="3200" dirty="0"/>
              <a:t>Highway Min </a:t>
            </a:r>
            <a:r>
              <a:rPr lang="en-US" sz="3200" dirty="0" smtClean="0"/>
              <a:t>“SETHU BHARATAM”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5523"/>
            <a:ext cx="5161085" cy="2634726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1749669" y="615462"/>
            <a:ext cx="2004646" cy="1477107"/>
          </a:xfrm>
          <a:prstGeom prst="wedgeRectCallout">
            <a:avLst>
              <a:gd name="adj1" fmla="val -65131"/>
              <a:gd name="adj2" fmla="val 2912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 2019: highways free of railway level crossing. Over bridge, under bridge…</a:t>
            </a:r>
            <a:endParaRPr lang="en-US" dirty="0"/>
          </a:p>
        </p:txBody>
      </p:sp>
      <p:sp>
        <p:nvSpPr>
          <p:cNvPr id="6" name="Flowchart: Process 5"/>
          <p:cNvSpPr/>
          <p:nvPr/>
        </p:nvSpPr>
        <p:spPr>
          <a:xfrm>
            <a:off x="1" y="3640015"/>
            <a:ext cx="5867400" cy="26464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u="sng" dirty="0" err="1"/>
              <a:t>Sethu</a:t>
            </a:r>
            <a:r>
              <a:rPr lang="en-US" sz="2800" u="sng" dirty="0"/>
              <a:t> </a:t>
            </a:r>
            <a:r>
              <a:rPr lang="en-US" sz="2800" u="sng" dirty="0" err="1" smtClean="0"/>
              <a:t>Samudram</a:t>
            </a:r>
            <a:r>
              <a:rPr lang="en-US" sz="2800" u="sng" dirty="0" smtClean="0"/>
              <a:t> shipping canal (‘97 proposed)</a:t>
            </a:r>
            <a:endParaRPr lang="en-US" sz="2800" u="sng" dirty="0"/>
          </a:p>
          <a:p>
            <a:r>
              <a:rPr lang="en-US" sz="2800" dirty="0" smtClean="0"/>
              <a:t>between </a:t>
            </a:r>
            <a:r>
              <a:rPr lang="en-US" sz="28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Palk bay and </a:t>
            </a:r>
            <a:r>
              <a:rPr lang="en-US" sz="2800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Mannar</a:t>
            </a:r>
            <a:r>
              <a:rPr lang="en-US" sz="28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gulf to reduce time and fuel. </a:t>
            </a:r>
          </a:p>
          <a:p>
            <a:r>
              <a:rPr lang="en-US" sz="2800" dirty="0"/>
              <a:t>Anti: will hurt biodiversity and religious sentiments.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3048000"/>
            <a:ext cx="3276600" cy="381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30462" y="2092569"/>
            <a:ext cx="2873654" cy="844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+Indian bridge management system </a:t>
            </a:r>
            <a:r>
              <a:rPr lang="en-US" dirty="0" smtClean="0"/>
              <a:t>database under Noida’s bridge </a:t>
            </a:r>
            <a:r>
              <a:rPr lang="en-US" dirty="0" err="1" smtClean="0"/>
              <a:t>engg</a:t>
            </a:r>
            <a:r>
              <a:rPr lang="en-US" dirty="0" smtClean="0"/>
              <a:t>. Inst.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1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95523"/>
            <a:ext cx="9144000" cy="54322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805692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NOFN to BHARATNET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1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0A91A8-11B4-418C-AA0A-65971C51FD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F0A91A8-11B4-418C-AA0A-65971C51FD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471ED3-0A9C-4C50-9FE6-DB55815EA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B471ED3-0A9C-4C50-9FE6-DB55815EA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4EDFD4-0ED8-4472-9A2A-F59F33823D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04EDFD4-0ED8-4472-9A2A-F59F33823D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AF3FE4-FA51-4DBC-A48E-719D430159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9FAF3FE4-FA51-4DBC-A48E-719D430159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449572"/>
              </p:ext>
            </p:extLst>
          </p:nvPr>
        </p:nvGraphicFramePr>
        <p:xfrm>
          <a:off x="115888" y="795523"/>
          <a:ext cx="6523037" cy="559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ICT: how to spread digital literacy?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8925" y="596343"/>
            <a:ext cx="2518917" cy="62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0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458AB6-73CE-4482-A02A-98DD1EE8D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3458AB6-73CE-4482-A02A-98DD1EE8DD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65820D-2CE5-4707-9DA9-CA225543A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7865820D-2CE5-4707-9DA9-CA225543A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939083-54C5-41FF-A1C2-96A40C332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CE939083-54C5-41FF-A1C2-96A40C3326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ED1220-1F2B-44E7-A707-E93A687124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32ED1220-1F2B-44E7-A707-E93A687124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01" y="795523"/>
            <a:ext cx="9149901" cy="48097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Self study for Mains: E-governance (</a:t>
            </a:r>
            <a:r>
              <a:rPr lang="en-US" dirty="0" err="1" smtClean="0">
                <a:hlinkClick r:id="rId4"/>
              </a:rPr>
              <a:t>Youtube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1494"/>
            <a:ext cx="3448050" cy="23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781175"/>
            <a:ext cx="7620000" cy="507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73" y="1"/>
            <a:ext cx="1422062" cy="4639112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931984" y="5842337"/>
            <a:ext cx="3472962" cy="1015663"/>
          </a:xfrm>
          <a:prstGeom prst="wedgeRectCallout">
            <a:avLst>
              <a:gd name="adj1" fmla="val -5064"/>
              <a:gd name="adj2" fmla="val -96660"/>
            </a:avLst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Geosynchronous Satellite Launch Vehicle (GSLV-F09</a:t>
            </a:r>
            <a:r>
              <a:rPr lang="en-US" sz="2000" dirty="0" smtClean="0">
                <a:solidFill>
                  <a:schemeClr val="bg1"/>
                </a:solidFill>
              </a:rPr>
              <a:t>) CRYOGENIC power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671038" y="4795897"/>
            <a:ext cx="3472962" cy="2062103"/>
          </a:xfrm>
          <a:prstGeom prst="wedgeRectCallout">
            <a:avLst>
              <a:gd name="adj1" fmla="val -18482"/>
              <a:gd name="adj2" fmla="val -48291"/>
            </a:avLst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this was launched in 2017-May, but news already appeared in theHindu in 2016 so I'm covering. Many other satellites also launched, but you do them in self study. I consider GSAT-9 as most prestigious among them, hence teaching. [If I try to cover all, then won't be able to finish the BES17 on time!]</a:t>
            </a:r>
          </a:p>
        </p:txBody>
      </p:sp>
      <p:sp>
        <p:nvSpPr>
          <p:cNvPr id="9" name="Rectangle 8"/>
          <p:cNvSpPr/>
          <p:nvPr/>
        </p:nvSpPr>
        <p:spPr>
          <a:xfrm>
            <a:off x="1389185" y="1"/>
            <a:ext cx="7754815" cy="94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2014: Modi asked ISRO to develop a satellite for SAARC.</a:t>
            </a:r>
          </a:p>
          <a:p>
            <a:pPr algn="ctr"/>
            <a:r>
              <a:rPr lang="en-US" sz="2400" dirty="0" smtClean="0"/>
              <a:t>2017, May: GSAT-9 launched from Sri </a:t>
            </a:r>
            <a:r>
              <a:rPr lang="en-US" sz="2400" dirty="0" err="1" smtClean="0"/>
              <a:t>Harikota</a:t>
            </a:r>
            <a:r>
              <a:rPr lang="en-US" sz="2400" dirty="0" smtClean="0"/>
              <a:t>, Andhra Pradesh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8823" y="1016591"/>
            <a:ext cx="3678115" cy="2327957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2825261" y="1305185"/>
            <a:ext cx="6125308" cy="1938992"/>
          </a:xfrm>
          <a:prstGeom prst="wedgeRectCallout">
            <a:avLst>
              <a:gd name="adj1" fmla="val -7260"/>
              <a:gd name="adj2" fmla="val 79161"/>
            </a:avLst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GSAT-9 is a Geostationary Communication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TV, DTH, VSAT, tele-edu, medicine etc. &lt;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–band&gt;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Satellite for 8 SAARC nations minus PAK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100% India </a:t>
            </a:r>
            <a:r>
              <a:rPr lang="en-US" sz="2400" dirty="0" smtClean="0">
                <a:solidFill>
                  <a:schemeClr val="bg1"/>
                </a:solidFill>
              </a:rPr>
              <a:t>funding. Wt</a:t>
            </a:r>
            <a:r>
              <a:rPr lang="en-US" sz="2400" dirty="0">
                <a:solidFill>
                  <a:schemeClr val="bg1"/>
                </a:solidFill>
              </a:rPr>
              <a:t>. 2230 </a:t>
            </a:r>
            <a:r>
              <a:rPr lang="en-US" sz="2400" dirty="0" smtClean="0">
                <a:solidFill>
                  <a:schemeClr val="bg1"/>
                </a:solidFill>
              </a:rPr>
              <a:t>kg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984147"/>
              </p:ext>
            </p:extLst>
          </p:nvPr>
        </p:nvGraphicFramePr>
        <p:xfrm>
          <a:off x="83527" y="2558562"/>
          <a:ext cx="8976946" cy="2294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167054" y="712177"/>
            <a:ext cx="7561384" cy="1846385"/>
          </a:xfrm>
          <a:prstGeom prst="wedgeRectCallout">
            <a:avLst>
              <a:gd name="adj1" fmla="val -36299"/>
              <a:gd name="adj2" fmla="val 74167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3849"/>
            <a:ext cx="9144000" cy="521614"/>
          </a:xfrm>
        </p:spPr>
        <p:txBody>
          <a:bodyPr/>
          <a:lstStyle/>
          <a:p>
            <a:r>
              <a:rPr lang="en-US" dirty="0" smtClean="0"/>
              <a:t>BES175: Infrastructure (Transport): DEA definition: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/>
          </p:nvPr>
        </p:nvGraphicFramePr>
        <p:xfrm>
          <a:off x="-290146" y="830201"/>
          <a:ext cx="8326315" cy="1728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4566136" y="4661023"/>
          <a:ext cx="2754924" cy="1732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7343042" y="4557163"/>
          <a:ext cx="1739412" cy="218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1419224" y="4501662"/>
          <a:ext cx="2343151" cy="1699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6437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Bharat Mala: 80k crores, 7k km-road (build-upgrade); by 2019</a:t>
            </a:r>
          </a:p>
        </p:txBody>
      </p:sp>
      <p:pic>
        <p:nvPicPr>
          <p:cNvPr id="1026" name="Picture 2" descr="bharat mala project in rajasthan 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6379" y="654849"/>
            <a:ext cx="50006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337875" y="2558363"/>
            <a:ext cx="1502229" cy="1039880"/>
          </a:xfrm>
          <a:prstGeom prst="wedgeRectCallout">
            <a:avLst>
              <a:gd name="adj1" fmla="val 79602"/>
              <a:gd name="adj2" fmla="val 13663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Connect West (Gujarat)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241595" y="2801407"/>
            <a:ext cx="1502229" cy="842555"/>
          </a:xfrm>
          <a:prstGeom prst="wedgeRectCallout">
            <a:avLst>
              <a:gd name="adj1" fmla="val -83441"/>
              <a:gd name="adj2" fmla="val 2219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To East</a:t>
            </a:r>
          </a:p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(Mizoram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3185578" y="3643961"/>
            <a:ext cx="2860767" cy="842555"/>
          </a:xfrm>
          <a:prstGeom prst="wedgeRectCallout">
            <a:avLst>
              <a:gd name="adj1" fmla="val -17916"/>
              <a:gd name="adj2" fmla="val -1057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Entire land border covered in this “necklace” / Mala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474150" y="3903418"/>
            <a:ext cx="1953783" cy="1046828"/>
          </a:xfrm>
          <a:prstGeom prst="wedgeRectCallout">
            <a:avLst>
              <a:gd name="adj1" fmla="val 60881"/>
              <a:gd name="adj2" fmla="val -4748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Connect with Coastal area (Maharashtra)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015818" y="3901137"/>
            <a:ext cx="1953783" cy="1046828"/>
          </a:xfrm>
          <a:prstGeom prst="wedgeRectCallout">
            <a:avLst>
              <a:gd name="adj1" fmla="val -105264"/>
              <a:gd name="adj2" fmla="val -51849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Franklin Gothic Medium Cond" panose="020B0606030402020204" pitchFamily="34" charset="0"/>
              </a:rPr>
              <a:t>Connect with Coastal area (Bengal)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847441" y="654850"/>
            <a:ext cx="3122160" cy="1605191"/>
          </a:xfrm>
          <a:prstGeom prst="wedgeRectCallout">
            <a:avLst>
              <a:gd name="adj1" fmla="val 14385"/>
              <a:gd name="adj2" fmla="val 2374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Franklin Gothic Medium Cond" panose="020B0606030402020204" pitchFamily="34" charset="0"/>
              </a:rPr>
              <a:t>Benefits</a:t>
            </a:r>
          </a:p>
          <a:p>
            <a:r>
              <a:rPr lang="en-US" dirty="0">
                <a:latin typeface="Franklin Gothic Medium Cond" panose="020B0606030402020204" pitchFamily="34" charset="0"/>
              </a:rPr>
              <a:t>1.Strategic: move army, logistics, disaster </a:t>
            </a:r>
            <a:r>
              <a:rPr lang="en-US" dirty="0" err="1">
                <a:latin typeface="Franklin Gothic Medium Cond" panose="020B0606030402020204" pitchFamily="34" charset="0"/>
              </a:rPr>
              <a:t>mgmt</a:t>
            </a:r>
            <a:r>
              <a:rPr lang="en-US" dirty="0">
                <a:latin typeface="Franklin Gothic Medium Cond" panose="020B0606030402020204" pitchFamily="34" charset="0"/>
              </a:rPr>
              <a:t> in neighbor nations</a:t>
            </a:r>
          </a:p>
          <a:p>
            <a:r>
              <a:rPr lang="en-US" dirty="0">
                <a:latin typeface="Franklin Gothic Medium Cond" panose="020B0606030402020204" pitchFamily="34" charset="0"/>
              </a:rPr>
              <a:t>2.economic: raw material, finished goods</a:t>
            </a:r>
          </a:p>
        </p:txBody>
      </p:sp>
      <p:sp>
        <p:nvSpPr>
          <p:cNvPr id="2" name="Down Arrow Callout 1"/>
          <p:cNvSpPr/>
          <p:nvPr/>
        </p:nvSpPr>
        <p:spPr>
          <a:xfrm>
            <a:off x="2689189" y="4486516"/>
            <a:ext cx="4180115" cy="548639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Franklin Gothic Medium Cond" panose="020B0606030402020204" pitchFamily="34" charset="0"/>
              </a:rPr>
              <a:t>Sagar</a:t>
            </a:r>
            <a:r>
              <a:rPr lang="en-US" dirty="0">
                <a:latin typeface="Franklin Gothic Medium Cond" panose="020B0606030402020204" pitchFamily="34" charset="0"/>
              </a:rPr>
              <a:t> Mala for Port </a:t>
            </a:r>
            <a:r>
              <a:rPr lang="en-US" dirty="0" smtClean="0">
                <a:latin typeface="Franklin Gothic Medium Cond" panose="020B0606030402020204" pitchFamily="34" charset="0"/>
              </a:rPr>
              <a:t>Infrastructure</a:t>
            </a:r>
            <a:endParaRPr lang="en-US" dirty="0">
              <a:latin typeface="Franklin Gothic Medium Cond" panose="020B0606030402020204" pitchFamily="34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648688"/>
              </p:ext>
            </p:extLst>
          </p:nvPr>
        </p:nvGraphicFramePr>
        <p:xfrm>
          <a:off x="173037" y="4909169"/>
          <a:ext cx="8797925" cy="1855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742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EA69148-4AF7-4A25-887C-899BE5441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dgm id="{3EA69148-4AF7-4A25-887C-899BE54410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EA84F4A-02A8-4CAB-8161-8B606B027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BEA84F4A-02A8-4CAB-8161-8B606B0271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3737907-2B29-4645-8811-5C39A59FA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graphicEl>
                                              <a:dgm id="{A3737907-2B29-4645-8811-5C39A59FAB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7041F29-874E-45AD-A48D-421B476F50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graphicEl>
                                              <a:dgm id="{17041F29-874E-45AD-A48D-421B476F50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540D50D-7554-47E1-A4F4-3774C66519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graphicEl>
                                              <a:dgm id="{B540D50D-7554-47E1-A4F4-3774C66519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2" grpId="0" animBg="1"/>
      <p:bldGraphic spid="11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 Corridors: by default “Commerce ministry”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4"/>
          <a:stretch/>
        </p:blipFill>
        <p:spPr>
          <a:xfrm>
            <a:off x="2959419" y="984739"/>
            <a:ext cx="4857601" cy="5313363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96715" y="1925514"/>
            <a:ext cx="2514601" cy="1626577"/>
          </a:xfrm>
          <a:prstGeom prst="wedgeRectCallout">
            <a:avLst>
              <a:gd name="adj1" fmla="val 73018"/>
              <a:gd name="adj2" fmla="val 169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A’bad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Dholera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special investment region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SPV between Guj.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DMIC trust.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1151794" y="4167553"/>
            <a:ext cx="2356338" cy="888021"/>
          </a:xfrm>
          <a:prstGeom prst="wedgeRectCallout">
            <a:avLst>
              <a:gd name="adj1" fmla="val 70033"/>
              <a:gd name="adj2" fmla="val -107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SPV: </a:t>
            </a:r>
            <a:r>
              <a:rPr lang="en-US" dirty="0" err="1" smtClean="0"/>
              <a:t>Shendra-Bidkin</a:t>
            </a:r>
            <a:r>
              <a:rPr lang="en-US" dirty="0" smtClean="0"/>
              <a:t> Industrial Park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5952391" y="3094892"/>
            <a:ext cx="1951893" cy="923193"/>
          </a:xfrm>
          <a:prstGeom prst="wedgeRectCallout">
            <a:avLst>
              <a:gd name="adj1" fmla="val -130002"/>
              <a:gd name="adj2" fmla="val -3845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DMIC: Madhya Pradesh near </a:t>
            </a:r>
            <a:r>
              <a:rPr lang="en-US" dirty="0" err="1" smtClean="0"/>
              <a:t>Mhow</a:t>
            </a:r>
            <a:endParaRPr lang="en-US" dirty="0" smtClean="0"/>
          </a:p>
          <a:p>
            <a:r>
              <a:rPr lang="en-US" u="sng" dirty="0" err="1" smtClean="0"/>
              <a:t>Vikram</a:t>
            </a:r>
            <a:r>
              <a:rPr lang="en-US" u="sng" dirty="0" smtClean="0"/>
              <a:t> </a:t>
            </a:r>
            <a:r>
              <a:rPr lang="en-US" u="sng" dirty="0" err="1"/>
              <a:t>Udhogpuri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0230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906</TotalTime>
  <Words>4297</Words>
  <Application>Microsoft Office PowerPoint</Application>
  <PresentationFormat>On-screen Show (4:3)</PresentationFormat>
  <Paragraphs>787</Paragraphs>
  <Slides>74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Arial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</vt:lpstr>
      <vt:lpstr>Franklin Gothic Medium Cond</vt:lpstr>
      <vt:lpstr>MV Boli</vt:lpstr>
      <vt:lpstr>Segoe UI Black</vt:lpstr>
      <vt:lpstr>Segoe UI Semibold</vt:lpstr>
      <vt:lpstr>Wingdings</vt:lpstr>
      <vt:lpstr>BRIJ43_PURPLE_17</vt:lpstr>
      <vt:lpstr>Economy: 6 pillars + theory  + current + BES17 (pre cum Mains)</vt:lpstr>
      <vt:lpstr>BES175: Infrastructure (Transport): DEA classification</vt:lpstr>
      <vt:lpstr>NHAI: Act 88, Operations 95: Chairman + [6f+4p] members</vt:lpstr>
      <vt:lpstr>(2000) Vajpayee: PM Gram Sadak Yojana-I (Rural Dev Min)</vt:lpstr>
      <vt:lpstr>CSS: 28 schemes-6 core of the core= 22 “CORE” Schemes</vt:lpstr>
      <vt:lpstr>2016, December: Highway Min “Chardham Mahamarg Vikas Pariyojna”</vt:lpstr>
      <vt:lpstr>2016, May: Highway Min “SETHU BHARATAM”</vt:lpstr>
      <vt:lpstr>Bharat Mala: 80k crores, 7k km-road (build-upgrade); by 2019</vt:lpstr>
      <vt:lpstr>INFRA Corridors: by default “Commerce ministry”</vt:lpstr>
      <vt:lpstr>Golden vs. Diamond quadrilateral</vt:lpstr>
      <vt:lpstr>BES165: Rail budget theory self study</vt:lpstr>
      <vt:lpstr>1921: William Mitchell Acworth -&gt; ’24 separate -&gt; ‘17 merged</vt:lpstr>
      <vt:lpstr>Rail budget General Budget 2017-&gt; Rail provision</vt:lpstr>
      <vt:lpstr>Rail budget General Budget 2017-&gt; Rail provision</vt:lpstr>
      <vt:lpstr>PowerPoint Presentation</vt:lpstr>
      <vt:lpstr>Railways: unified cadre system?</vt:lpstr>
      <vt:lpstr>Poor states: out migration is more</vt:lpstr>
      <vt:lpstr>Train “unreserved seats”, language is not ‘barrier’.</vt:lpstr>
      <vt:lpstr>BES175: Infrastructure (Transport): DEA definition:</vt:lpstr>
      <vt:lpstr>Civil Aviation Ministry (Yearbook)</vt:lpstr>
      <vt:lpstr>UDAN: Ude Desh Ka Aam Naagrik under national civil aviation policy 2016 </vt:lpstr>
      <vt:lpstr>Viability gap fund (VGF) for 7 years  “official name” : Regional connectivity fund under AAI</vt:lpstr>
      <vt:lpstr>Civil Aviation Policy 2016: Regional connectivity</vt:lpstr>
      <vt:lpstr>Aviation Policy 2016</vt:lpstr>
      <vt:lpstr>2014: No frills airport by AAI</vt:lpstr>
      <vt:lpstr>12 major and 200+ minor ports</vt:lpstr>
      <vt:lpstr>12 major and 200+ minor ports</vt:lpstr>
      <vt:lpstr>Major Ports = parliament act = “SARKARI inefficiency”</vt:lpstr>
      <vt:lpstr>PowerPoint Presentation</vt:lpstr>
      <vt:lpstr>PowerPoint Presentation</vt:lpstr>
      <vt:lpstr>SAGARMALA: 6-8 new ports</vt:lpstr>
      <vt:lpstr>Improve port to hinterland connectivity: road, rail, inland water</vt:lpstr>
      <vt:lpstr>SAGARMALA: Coastal Economic ZONE (CEZ)</vt:lpstr>
      <vt:lpstr>SAGARMALA: Coastal Economic ZONEs &amp; Jobs </vt:lpstr>
      <vt:lpstr>PowerPoint Presentation</vt:lpstr>
      <vt:lpstr>IYB17: Ship registration</vt:lpstr>
      <vt:lpstr>Inland Water Transport: 14,500 kms of navigable waterways</vt:lpstr>
      <vt:lpstr>So, WHY this Anomaly?</vt:lpstr>
      <vt:lpstr>National Waterways act 2016</vt:lpstr>
      <vt:lpstr>PowerPoint Presentation</vt:lpstr>
      <vt:lpstr>PowerPoint Presentation</vt:lpstr>
      <vt:lpstr>BES175: Infrastructure (Transport): DEA definition:</vt:lpstr>
      <vt:lpstr>Implicit carbon tax</vt:lpstr>
      <vt:lpstr>Same thing via table.. We are more ‘serious’ than MOST G20!!</vt:lpstr>
      <vt:lpstr>2006: UK FinMin-&gt; Stern Review on Economies of Climate Change</vt:lpstr>
      <vt:lpstr>India’s commitment: won’t have higher per capita emission than AE</vt:lpstr>
      <vt:lpstr>UNFCCC summits</vt:lpstr>
      <vt:lpstr>SELF STUDY: BES165 &lt;environment playlist&gt;</vt:lpstr>
      <vt:lpstr>PowerPoint Presentation</vt:lpstr>
      <vt:lpstr>Marrakech Outcome: “decided that we’ll decide next time”</vt:lpstr>
      <vt:lpstr>UNFCCC Warsaw Summit (2013) @Poland</vt:lpstr>
      <vt:lpstr>Misc. outcomes</vt:lpstr>
      <vt:lpstr>Energy</vt:lpstr>
      <vt:lpstr>BES175: Infrastructure (Transport): DEA definition:</vt:lpstr>
      <vt:lpstr>PowerPoint Presentation</vt:lpstr>
      <vt:lpstr>Numismatics Philately: 2016-17 (Jio 4g Happy New Year)</vt:lpstr>
      <vt:lpstr>Philately: 2016-17 (Jio 4g Happy New Year) Buddhism</vt:lpstr>
      <vt:lpstr>Philately: 2016-17 (Jio 4g Happy New Year) CRAFTING</vt:lpstr>
      <vt:lpstr>Philately: 2016-17 (Jio 4g Happy New Year) CRAFTING</vt:lpstr>
      <vt:lpstr>2016: METAL CRAFT</vt:lpstr>
      <vt:lpstr>2017: 16 headgears of India (only imp covered)</vt:lpstr>
      <vt:lpstr>2017: 16 headgears of India (only imp covered: TRIBAL)</vt:lpstr>
      <vt:lpstr>2017: philately: army and colleges</vt:lpstr>
      <vt:lpstr>Lady Bird</vt:lpstr>
      <vt:lpstr>Philately 2016</vt:lpstr>
      <vt:lpstr>2016: Near threatened birds</vt:lpstr>
      <vt:lpstr>2016: Personalities</vt:lpstr>
      <vt:lpstr>Budget 2017: Commemoration</vt:lpstr>
      <vt:lpstr>‘77: NIC-&gt; 2006: NeGP-&gt; 2015: Digital India Mission (till 2019)</vt:lpstr>
      <vt:lpstr>NOFN to BHARATNET</vt:lpstr>
      <vt:lpstr>ICT: how to spread digital literacy?</vt:lpstr>
      <vt:lpstr>Self study for Mains: E-governance (Youtube)</vt:lpstr>
      <vt:lpstr>PowerPoint Presentation</vt:lpstr>
      <vt:lpstr>BES175: Infrastructure (Transport): DEA definition: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399</cp:revision>
  <dcterms:created xsi:type="dcterms:W3CDTF">2017-04-16T12:02:00Z</dcterms:created>
  <dcterms:modified xsi:type="dcterms:W3CDTF">2017-06-07T18:52:07Z</dcterms:modified>
</cp:coreProperties>
</file>